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7" r:id="rId2"/>
    <p:sldId id="258" r:id="rId3"/>
    <p:sldId id="281" r:id="rId4"/>
    <p:sldId id="264" r:id="rId5"/>
    <p:sldId id="279" r:id="rId6"/>
    <p:sldId id="266" r:id="rId7"/>
    <p:sldId id="267" r:id="rId8"/>
    <p:sldId id="259" r:id="rId9"/>
    <p:sldId id="260" r:id="rId10"/>
    <p:sldId id="261" r:id="rId11"/>
    <p:sldId id="262" r:id="rId12"/>
    <p:sldId id="282" r:id="rId13"/>
    <p:sldId id="283" r:id="rId14"/>
    <p:sldId id="284" r:id="rId15"/>
    <p:sldId id="286" r:id="rId16"/>
    <p:sldId id="285" r:id="rId17"/>
    <p:sldId id="289" r:id="rId18"/>
    <p:sldId id="290" r:id="rId19"/>
    <p:sldId id="291" r:id="rId20"/>
    <p:sldId id="292" r:id="rId21"/>
    <p:sldId id="293" r:id="rId22"/>
    <p:sldId id="294" r:id="rId23"/>
    <p:sldId id="295" r:id="rId24"/>
    <p:sldId id="296" r:id="rId25"/>
    <p:sldId id="297" r:id="rId26"/>
    <p:sldId id="298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6600"/>
    <a:srgbClr val="009900"/>
    <a:srgbClr val="FF0000"/>
    <a:srgbClr val="FFD1FF"/>
    <a:srgbClr val="FFEBFF"/>
    <a:srgbClr val="CC6600"/>
    <a:srgbClr val="99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984" autoAdjust="0"/>
  </p:normalViewPr>
  <p:slideViewPr>
    <p:cSldViewPr>
      <p:cViewPr varScale="1">
        <p:scale>
          <a:sx n="73" d="100"/>
          <a:sy n="73" d="100"/>
        </p:scale>
        <p:origin x="-11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4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4E92BB1-7A3F-41B2-8EFB-8C364A0E79B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9499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C53E62-E907-40E3-B63E-28C56DABCCB1}" type="slidenum">
              <a:rPr lang="ru-RU"/>
              <a:pPr/>
              <a:t>2</a:t>
            </a:fld>
            <a:endParaRPr lang="ru-RU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После определения числового выражения - переход на следующий слайд (верхняя кнопка)</a:t>
            </a:r>
          </a:p>
          <a:p>
            <a:r>
              <a:rPr lang="ru-RU"/>
              <a:t>Попадая повторно на этот слайд повторяем определение буквенных выражений. Далее:                     Чтобы получить второе определение – нажмите на «Знайку».                                                                  После определения буквенных выражений нажмите на вторую кнопу и Вы перейдете к практическому заданию.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86DD4F-4C42-48E9-A7AA-543CD7DAD391}" type="slidenum">
              <a:rPr lang="ru-RU"/>
              <a:pPr/>
              <a:t>3</a:t>
            </a:fld>
            <a:endParaRPr lang="ru-RU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После определения числового выражения - переход на следующий слайд (верхняя кнопка)</a:t>
            </a:r>
          </a:p>
          <a:p>
            <a:r>
              <a:rPr lang="ru-RU"/>
              <a:t>Попадая повторно на этот слайд повторяем определение буквенных выражений. Далее:                     Чтобы получить второе определение – нажмите на «Знайку».                                                                  После определения буквенных выражений нажмите на вторую кнопу и Вы перейдете к практическому заданию.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DD2001-F117-4BC2-9042-6FD68E499948}" type="slidenum">
              <a:rPr lang="ru-RU"/>
              <a:pPr/>
              <a:t>4</a:t>
            </a:fld>
            <a:endParaRPr lang="ru-RU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Провожу фронтальное рассуждение, результаты на экране появляются после щелчка мыши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5E0032-F940-4C4F-B8CD-06C33465B39D}" type="slidenum">
              <a:rPr lang="ru-RU"/>
              <a:pPr/>
              <a:t>9</a:t>
            </a:fld>
            <a:endParaRPr lang="ru-RU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После решения задачи №2 Выясняем, чем отличаются задачи.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32A734-FEC0-462F-AD21-25057B47A831}" type="slidenum">
              <a:rPr lang="ru-RU"/>
              <a:pPr/>
              <a:t>10</a:t>
            </a:fld>
            <a:endParaRPr lang="ru-RU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После решения задачи №3 применяем правило сложения и упрощаем ответ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E92BB1-7A3F-41B2-8EFB-8C364A0E79B7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E480EB-7811-41F0-B20D-61A98C34E44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078B59-F15D-43A1-A417-FBF4D6CF235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EB2FCB-CF39-44D8-85EB-59D8E18E0D6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328F28F-18BD-45B4-8A65-1FEC9786886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34B3193-17F5-4D2F-B526-35E197C4301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C2570E-5CBF-4DA7-90BA-3DA1ECE10BB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E9E4DE-C94E-49D6-BB13-8225330CD59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949B2-D3F0-4BFA-BE6C-DC7C5F7B990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A82930-601F-4A48-9EE9-7D70295EE56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8DB9FD-DD85-4351-9F4A-FA93FBEDA2A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B5C524-BD5C-46FC-9D3C-FE8ED3C0262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B13DC8-0BA9-42DD-A7F4-E715875BC50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F6641F-66E8-46F9-AAFE-71A3E1EAC01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CC"/>
            </a:gs>
            <a:gs pos="100000">
              <a:srgbClr val="CCFFCC">
                <a:gamma/>
                <a:tint val="0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2B9A82A-711C-48B2-959E-757160BB115F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d36efffaa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97188"/>
            <a:ext cx="2428875" cy="3960812"/>
          </a:xfrm>
          <a:prstGeom prst="rect">
            <a:avLst/>
          </a:prstGeom>
          <a:noFill/>
        </p:spPr>
      </p:pic>
      <p:pic>
        <p:nvPicPr>
          <p:cNvPr id="3075" name="Picture 3" descr="Рисунок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18263" y="2708275"/>
            <a:ext cx="2725737" cy="4149725"/>
          </a:xfrm>
          <a:prstGeom prst="rect">
            <a:avLst/>
          </a:prstGeom>
          <a:noFill/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771775" y="3716338"/>
            <a:ext cx="3240088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endParaRPr lang="ru-RU" sz="3200" b="1" dirty="0">
              <a:solidFill>
                <a:schemeClr val="hlink"/>
              </a:solidFill>
              <a:latin typeface="Georgia" pitchFamily="18" charset="0"/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4670130" y="5661025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endParaRPr lang="ru-RU" sz="2400" b="1" dirty="0">
              <a:solidFill>
                <a:srgbClr val="669900"/>
              </a:solidFill>
              <a:latin typeface="Georgia" pitchFamily="18" charset="0"/>
            </a:endParaRPr>
          </a:p>
        </p:txBody>
      </p:sp>
      <p:sp>
        <p:nvSpPr>
          <p:cNvPr id="3078" name="WordArt 6"/>
          <p:cNvSpPr>
            <a:spLocks noChangeArrowheads="1" noChangeShapeType="1" noTextEdit="1"/>
          </p:cNvSpPr>
          <p:nvPr/>
        </p:nvSpPr>
        <p:spPr bwMode="auto">
          <a:xfrm>
            <a:off x="1476375" y="333375"/>
            <a:ext cx="6335713" cy="26654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Тема : </a:t>
            </a:r>
            <a:r>
              <a:rPr lang="ru-RU" sz="3600" b="1" kern="10" dirty="0" err="1" smtClean="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Ишликни</a:t>
            </a:r>
            <a:r>
              <a:rPr lang="ru-RU" sz="3600" b="1" kern="10" dirty="0" smtClean="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 </a:t>
            </a:r>
          </a:p>
          <a:p>
            <a:pPr algn="ctr"/>
            <a:r>
              <a:rPr lang="ru-RU" sz="3600" b="1" kern="10" dirty="0" err="1" smtClean="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багъышлары</a:t>
            </a:r>
            <a:endParaRPr lang="ru-RU" sz="3600" b="1" kern="10" dirty="0">
              <a:ln w="19050">
                <a:solidFill>
                  <a:srgbClr val="00FF00"/>
                </a:solidFill>
                <a:round/>
                <a:headEnd/>
                <a:tailEnd/>
              </a:ln>
              <a:solidFill>
                <a:srgbClr val="008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Georg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7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  <p:bldP spid="3077" grpId="0"/>
      <p:bldP spid="307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dd36efffaae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000108"/>
            <a:ext cx="2428875" cy="3960812"/>
          </a:xfrm>
          <a:prstGeom prst="rect">
            <a:avLst/>
          </a:prstGeom>
          <a:noFill/>
        </p:spPr>
      </p:pic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250824" y="188913"/>
            <a:ext cx="4178299" cy="576262"/>
          </a:xfrm>
          <a:prstGeom prst="wedgeRoundRectCallout">
            <a:avLst>
              <a:gd name="adj1" fmla="val 15523"/>
              <a:gd name="adj2" fmla="val 148069"/>
              <a:gd name="adj3" fmla="val 16667"/>
            </a:avLst>
          </a:prstGeom>
          <a:solidFill>
            <a:srgbClr val="FFFF99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400" b="1" i="1" dirty="0" err="1" smtClean="0">
                <a:solidFill>
                  <a:srgbClr val="993300"/>
                </a:solidFill>
                <a:latin typeface="Georgia" pitchFamily="18" charset="0"/>
              </a:rPr>
              <a:t>Буйрукъ</a:t>
            </a:r>
            <a:r>
              <a:rPr lang="ru-RU" sz="2400" b="1" i="1" dirty="0" smtClean="0">
                <a:solidFill>
                  <a:srgbClr val="993300"/>
                </a:solidFill>
                <a:latin typeface="Georgia" pitchFamily="18" charset="0"/>
              </a:rPr>
              <a:t> </a:t>
            </a:r>
            <a:r>
              <a:rPr lang="ru-RU" sz="2400" b="1" i="1" dirty="0" err="1" smtClean="0">
                <a:solidFill>
                  <a:srgbClr val="993300"/>
                </a:solidFill>
                <a:latin typeface="Georgia" pitchFamily="18" charset="0"/>
              </a:rPr>
              <a:t>багъыш</a:t>
            </a:r>
            <a:endParaRPr lang="ru-RU" sz="2400" b="1" i="1" dirty="0">
              <a:solidFill>
                <a:srgbClr val="993300"/>
              </a:solidFill>
              <a:latin typeface="Georgia" pitchFamily="18" charset="0"/>
            </a:endParaRPr>
          </a:p>
        </p:txBody>
      </p:sp>
      <p:grpSp>
        <p:nvGrpSpPr>
          <p:cNvPr id="9252" name="Group 36"/>
          <p:cNvGrpSpPr>
            <a:grpSpLocks/>
          </p:cNvGrpSpPr>
          <p:nvPr/>
        </p:nvGrpSpPr>
        <p:grpSpPr bwMode="auto">
          <a:xfrm rot="-224705">
            <a:off x="-3576638" y="5791200"/>
            <a:ext cx="3576638" cy="1066800"/>
            <a:chOff x="3075" y="3216"/>
            <a:chExt cx="2253" cy="672"/>
          </a:xfrm>
        </p:grpSpPr>
        <p:grpSp>
          <p:nvGrpSpPr>
            <p:cNvPr id="9253" name="Group 37"/>
            <p:cNvGrpSpPr>
              <a:grpSpLocks/>
            </p:cNvGrpSpPr>
            <p:nvPr/>
          </p:nvGrpSpPr>
          <p:grpSpPr bwMode="auto">
            <a:xfrm>
              <a:off x="4077" y="3592"/>
              <a:ext cx="103" cy="146"/>
              <a:chOff x="0" y="2496"/>
              <a:chExt cx="304" cy="285"/>
            </a:xfrm>
          </p:grpSpPr>
          <p:sp>
            <p:nvSpPr>
              <p:cNvPr id="9254" name="Line 38"/>
              <p:cNvSpPr>
                <a:spLocks noChangeShapeType="1"/>
              </p:cNvSpPr>
              <p:nvPr/>
            </p:nvSpPr>
            <p:spPr bwMode="auto">
              <a:xfrm>
                <a:off x="148" y="2496"/>
                <a:ext cx="3" cy="285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55" name="Freeform 39"/>
              <p:cNvSpPr>
                <a:spLocks noEditPoints="1"/>
              </p:cNvSpPr>
              <p:nvPr/>
            </p:nvSpPr>
            <p:spPr bwMode="auto">
              <a:xfrm>
                <a:off x="0" y="2592"/>
                <a:ext cx="304" cy="4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8" y="0"/>
                  </a:cxn>
                  <a:cxn ang="0">
                    <a:pos x="18" y="18"/>
                  </a:cxn>
                  <a:cxn ang="0">
                    <a:pos x="0" y="18"/>
                  </a:cxn>
                  <a:cxn ang="0">
                    <a:pos x="0" y="0"/>
                  </a:cxn>
                  <a:cxn ang="0">
                    <a:pos x="36" y="0"/>
                  </a:cxn>
                  <a:cxn ang="0">
                    <a:pos x="54" y="0"/>
                  </a:cxn>
                  <a:cxn ang="0">
                    <a:pos x="54" y="18"/>
                  </a:cxn>
                  <a:cxn ang="0">
                    <a:pos x="36" y="18"/>
                  </a:cxn>
                  <a:cxn ang="0">
                    <a:pos x="36" y="0"/>
                  </a:cxn>
                  <a:cxn ang="0">
                    <a:pos x="72" y="0"/>
                  </a:cxn>
                  <a:cxn ang="0">
                    <a:pos x="90" y="0"/>
                  </a:cxn>
                  <a:cxn ang="0">
                    <a:pos x="90" y="18"/>
                  </a:cxn>
                  <a:cxn ang="0">
                    <a:pos x="72" y="18"/>
                  </a:cxn>
                  <a:cxn ang="0">
                    <a:pos x="72" y="0"/>
                  </a:cxn>
                  <a:cxn ang="0">
                    <a:pos x="108" y="0"/>
                  </a:cxn>
                  <a:cxn ang="0">
                    <a:pos x="126" y="0"/>
                  </a:cxn>
                  <a:cxn ang="0">
                    <a:pos x="126" y="18"/>
                  </a:cxn>
                  <a:cxn ang="0">
                    <a:pos x="108" y="18"/>
                  </a:cxn>
                  <a:cxn ang="0">
                    <a:pos x="108" y="0"/>
                  </a:cxn>
                  <a:cxn ang="0">
                    <a:pos x="144" y="0"/>
                  </a:cxn>
                  <a:cxn ang="0">
                    <a:pos x="162" y="0"/>
                  </a:cxn>
                  <a:cxn ang="0">
                    <a:pos x="162" y="18"/>
                  </a:cxn>
                  <a:cxn ang="0">
                    <a:pos x="144" y="18"/>
                  </a:cxn>
                  <a:cxn ang="0">
                    <a:pos x="144" y="0"/>
                  </a:cxn>
                  <a:cxn ang="0">
                    <a:pos x="180" y="0"/>
                  </a:cxn>
                  <a:cxn ang="0">
                    <a:pos x="190" y="0"/>
                  </a:cxn>
                  <a:cxn ang="0">
                    <a:pos x="190" y="18"/>
                  </a:cxn>
                  <a:cxn ang="0">
                    <a:pos x="180" y="18"/>
                  </a:cxn>
                  <a:cxn ang="0">
                    <a:pos x="180" y="0"/>
                  </a:cxn>
                </a:cxnLst>
                <a:rect l="0" t="0" r="r" b="b"/>
                <a:pathLst>
                  <a:path w="190" h="18">
                    <a:moveTo>
                      <a:pt x="0" y="0"/>
                    </a:moveTo>
                    <a:lnTo>
                      <a:pt x="18" y="0"/>
                    </a:lnTo>
                    <a:lnTo>
                      <a:pt x="18" y="18"/>
                    </a:lnTo>
                    <a:lnTo>
                      <a:pt x="0" y="18"/>
                    </a:lnTo>
                    <a:lnTo>
                      <a:pt x="0" y="0"/>
                    </a:lnTo>
                    <a:close/>
                    <a:moveTo>
                      <a:pt x="36" y="0"/>
                    </a:moveTo>
                    <a:lnTo>
                      <a:pt x="54" y="0"/>
                    </a:lnTo>
                    <a:lnTo>
                      <a:pt x="54" y="18"/>
                    </a:lnTo>
                    <a:lnTo>
                      <a:pt x="36" y="18"/>
                    </a:lnTo>
                    <a:lnTo>
                      <a:pt x="36" y="0"/>
                    </a:lnTo>
                    <a:close/>
                    <a:moveTo>
                      <a:pt x="72" y="0"/>
                    </a:moveTo>
                    <a:lnTo>
                      <a:pt x="90" y="0"/>
                    </a:lnTo>
                    <a:lnTo>
                      <a:pt x="90" y="18"/>
                    </a:lnTo>
                    <a:lnTo>
                      <a:pt x="72" y="18"/>
                    </a:lnTo>
                    <a:lnTo>
                      <a:pt x="72" y="0"/>
                    </a:lnTo>
                    <a:close/>
                    <a:moveTo>
                      <a:pt x="108" y="0"/>
                    </a:moveTo>
                    <a:lnTo>
                      <a:pt x="126" y="0"/>
                    </a:lnTo>
                    <a:lnTo>
                      <a:pt x="126" y="18"/>
                    </a:lnTo>
                    <a:lnTo>
                      <a:pt x="108" y="18"/>
                    </a:lnTo>
                    <a:lnTo>
                      <a:pt x="108" y="0"/>
                    </a:lnTo>
                    <a:close/>
                    <a:moveTo>
                      <a:pt x="144" y="0"/>
                    </a:moveTo>
                    <a:lnTo>
                      <a:pt x="162" y="0"/>
                    </a:lnTo>
                    <a:lnTo>
                      <a:pt x="162" y="18"/>
                    </a:lnTo>
                    <a:lnTo>
                      <a:pt x="144" y="18"/>
                    </a:lnTo>
                    <a:lnTo>
                      <a:pt x="144" y="0"/>
                    </a:lnTo>
                    <a:close/>
                    <a:moveTo>
                      <a:pt x="180" y="0"/>
                    </a:moveTo>
                    <a:lnTo>
                      <a:pt x="190" y="0"/>
                    </a:lnTo>
                    <a:lnTo>
                      <a:pt x="190" y="18"/>
                    </a:lnTo>
                    <a:lnTo>
                      <a:pt x="180" y="18"/>
                    </a:lnTo>
                    <a:lnTo>
                      <a:pt x="180" y="0"/>
                    </a:lnTo>
                    <a:close/>
                  </a:path>
                </a:pathLst>
              </a:custGeom>
              <a:solidFill>
                <a:srgbClr val="000000"/>
              </a:solidFill>
              <a:ln w="4763" cap="flat">
                <a:solidFill>
                  <a:srgbClr val="000000"/>
                </a:solidFill>
                <a:prstDash val="solid"/>
                <a:bevel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256" name="Group 40"/>
            <p:cNvGrpSpPr>
              <a:grpSpLocks/>
            </p:cNvGrpSpPr>
            <p:nvPr/>
          </p:nvGrpSpPr>
          <p:grpSpPr bwMode="auto">
            <a:xfrm>
              <a:off x="3075" y="3295"/>
              <a:ext cx="1013" cy="593"/>
              <a:chOff x="0" y="1920"/>
              <a:chExt cx="2038" cy="1152"/>
            </a:xfrm>
          </p:grpSpPr>
          <p:grpSp>
            <p:nvGrpSpPr>
              <p:cNvPr id="9257" name="Group 41"/>
              <p:cNvGrpSpPr>
                <a:grpSpLocks/>
              </p:cNvGrpSpPr>
              <p:nvPr/>
            </p:nvGrpSpPr>
            <p:grpSpPr bwMode="auto">
              <a:xfrm>
                <a:off x="432" y="2686"/>
                <a:ext cx="385" cy="386"/>
                <a:chOff x="3973" y="2756"/>
                <a:chExt cx="148" cy="164"/>
              </a:xfrm>
            </p:grpSpPr>
            <p:grpSp>
              <p:nvGrpSpPr>
                <p:cNvPr id="9258" name="Group 42"/>
                <p:cNvGrpSpPr>
                  <a:grpSpLocks/>
                </p:cNvGrpSpPr>
                <p:nvPr/>
              </p:nvGrpSpPr>
              <p:grpSpPr bwMode="auto">
                <a:xfrm>
                  <a:off x="3973" y="2756"/>
                  <a:ext cx="148" cy="164"/>
                  <a:chOff x="3973" y="2756"/>
                  <a:chExt cx="148" cy="164"/>
                </a:xfrm>
              </p:grpSpPr>
              <p:grpSp>
                <p:nvGrpSpPr>
                  <p:cNvPr id="9259" name="Group 43"/>
                  <p:cNvGrpSpPr>
                    <a:grpSpLocks/>
                  </p:cNvGrpSpPr>
                  <p:nvPr/>
                </p:nvGrpSpPr>
                <p:grpSpPr bwMode="auto">
                  <a:xfrm>
                    <a:off x="3973" y="2756"/>
                    <a:ext cx="148" cy="164"/>
                    <a:chOff x="3973" y="2756"/>
                    <a:chExt cx="148" cy="164"/>
                  </a:xfrm>
                </p:grpSpPr>
                <p:sp>
                  <p:nvSpPr>
                    <p:cNvPr id="9260" name="Oval 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261" name="Oval 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9262" name="Group 46"/>
                  <p:cNvGrpSpPr>
                    <a:grpSpLocks/>
                  </p:cNvGrpSpPr>
                  <p:nvPr/>
                </p:nvGrpSpPr>
                <p:grpSpPr bwMode="auto">
                  <a:xfrm>
                    <a:off x="3985" y="2770"/>
                    <a:ext cx="123" cy="136"/>
                    <a:chOff x="3985" y="2770"/>
                    <a:chExt cx="123" cy="136"/>
                  </a:xfrm>
                </p:grpSpPr>
                <p:sp>
                  <p:nvSpPr>
                    <p:cNvPr id="9263" name="Oval 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264" name="Oval 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9265" name="Group 49"/>
                <p:cNvGrpSpPr>
                  <a:grpSpLocks/>
                </p:cNvGrpSpPr>
                <p:nvPr/>
              </p:nvGrpSpPr>
              <p:grpSpPr bwMode="auto">
                <a:xfrm>
                  <a:off x="3985" y="2770"/>
                  <a:ext cx="123" cy="136"/>
                  <a:chOff x="3985" y="2770"/>
                  <a:chExt cx="123" cy="136"/>
                </a:xfrm>
              </p:grpSpPr>
              <p:sp>
                <p:nvSpPr>
                  <p:cNvPr id="9266" name="Freeform 50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59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59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267" name="Freeform 51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59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59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9268" name="Group 52"/>
              <p:cNvGrpSpPr>
                <a:grpSpLocks/>
              </p:cNvGrpSpPr>
              <p:nvPr/>
            </p:nvGrpSpPr>
            <p:grpSpPr bwMode="auto">
              <a:xfrm>
                <a:off x="1497" y="2686"/>
                <a:ext cx="389" cy="386"/>
                <a:chOff x="4381" y="2756"/>
                <a:chExt cx="148" cy="164"/>
              </a:xfrm>
            </p:grpSpPr>
            <p:grpSp>
              <p:nvGrpSpPr>
                <p:cNvPr id="9269" name="Group 53"/>
                <p:cNvGrpSpPr>
                  <a:grpSpLocks/>
                </p:cNvGrpSpPr>
                <p:nvPr/>
              </p:nvGrpSpPr>
              <p:grpSpPr bwMode="auto">
                <a:xfrm>
                  <a:off x="4381" y="2756"/>
                  <a:ext cx="148" cy="164"/>
                  <a:chOff x="4381" y="2756"/>
                  <a:chExt cx="148" cy="164"/>
                </a:xfrm>
              </p:grpSpPr>
              <p:grpSp>
                <p:nvGrpSpPr>
                  <p:cNvPr id="9270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sp>
                  <p:nvSpPr>
                    <p:cNvPr id="9271" name="Oval 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272" name="Oval 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9273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9274" name="Oval 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275" name="Oval 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9276" name="Group 60"/>
                <p:cNvGrpSpPr>
                  <a:grpSpLocks/>
                </p:cNvGrpSpPr>
                <p:nvPr/>
              </p:nvGrpSpPr>
              <p:grpSpPr bwMode="auto">
                <a:xfrm>
                  <a:off x="4393" y="2770"/>
                  <a:ext cx="123" cy="136"/>
                  <a:chOff x="4393" y="2770"/>
                  <a:chExt cx="123" cy="136"/>
                </a:xfrm>
              </p:grpSpPr>
              <p:sp>
                <p:nvSpPr>
                  <p:cNvPr id="9277" name="Freeform 61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278" name="Freeform 62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9279" name="Group 63"/>
              <p:cNvGrpSpPr>
                <a:grpSpLocks/>
              </p:cNvGrpSpPr>
              <p:nvPr/>
            </p:nvGrpSpPr>
            <p:grpSpPr bwMode="auto">
              <a:xfrm>
                <a:off x="432" y="2686"/>
                <a:ext cx="385" cy="386"/>
                <a:chOff x="3973" y="2756"/>
                <a:chExt cx="148" cy="164"/>
              </a:xfrm>
            </p:grpSpPr>
            <p:grpSp>
              <p:nvGrpSpPr>
                <p:cNvPr id="9280" name="Group 64"/>
                <p:cNvGrpSpPr>
                  <a:grpSpLocks/>
                </p:cNvGrpSpPr>
                <p:nvPr/>
              </p:nvGrpSpPr>
              <p:grpSpPr bwMode="auto">
                <a:xfrm>
                  <a:off x="3973" y="2756"/>
                  <a:ext cx="148" cy="164"/>
                  <a:chOff x="3973" y="2756"/>
                  <a:chExt cx="148" cy="164"/>
                </a:xfrm>
              </p:grpSpPr>
              <p:sp>
                <p:nvSpPr>
                  <p:cNvPr id="9281" name="Oval 65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282" name="Oval 66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9283" name="Group 67"/>
                <p:cNvGrpSpPr>
                  <a:grpSpLocks/>
                </p:cNvGrpSpPr>
                <p:nvPr/>
              </p:nvGrpSpPr>
              <p:grpSpPr bwMode="auto">
                <a:xfrm>
                  <a:off x="3985" y="2770"/>
                  <a:ext cx="123" cy="136"/>
                  <a:chOff x="3985" y="2770"/>
                  <a:chExt cx="123" cy="136"/>
                </a:xfrm>
              </p:grpSpPr>
              <p:sp>
                <p:nvSpPr>
                  <p:cNvPr id="9284" name="Oval 68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285" name="Oval 69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9286" name="Group 70"/>
              <p:cNvGrpSpPr>
                <a:grpSpLocks/>
              </p:cNvGrpSpPr>
              <p:nvPr/>
            </p:nvGrpSpPr>
            <p:grpSpPr bwMode="auto">
              <a:xfrm>
                <a:off x="463" y="2720"/>
                <a:ext cx="320" cy="318"/>
                <a:chOff x="3985" y="2770"/>
                <a:chExt cx="123" cy="136"/>
              </a:xfrm>
            </p:grpSpPr>
            <p:sp>
              <p:nvSpPr>
                <p:cNvPr id="9287" name="Freeform 71"/>
                <p:cNvSpPr>
                  <a:spLocks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custGeom>
                  <a:avLst/>
                  <a:gdLst/>
                  <a:ahLst/>
                  <a:cxnLst>
                    <a:cxn ang="0">
                      <a:pos x="123" y="68"/>
                    </a:cxn>
                    <a:cxn ang="0">
                      <a:pos x="72" y="66"/>
                    </a:cxn>
                    <a:cxn ang="0">
                      <a:pos x="118" y="42"/>
                    </a:cxn>
                    <a:cxn ang="0">
                      <a:pos x="71" y="62"/>
                    </a:cxn>
                    <a:cxn ang="0">
                      <a:pos x="105" y="20"/>
                    </a:cxn>
                    <a:cxn ang="0">
                      <a:pos x="68" y="58"/>
                    </a:cxn>
                    <a:cxn ang="0">
                      <a:pos x="85" y="5"/>
                    </a:cxn>
                    <a:cxn ang="0">
                      <a:pos x="64" y="56"/>
                    </a:cxn>
                    <a:cxn ang="0">
                      <a:pos x="62" y="0"/>
                    </a:cxn>
                    <a:cxn ang="0">
                      <a:pos x="59" y="56"/>
                    </a:cxn>
                    <a:cxn ang="0">
                      <a:pos x="38" y="5"/>
                    </a:cxn>
                    <a:cxn ang="0">
                      <a:pos x="56" y="58"/>
                    </a:cxn>
                    <a:cxn ang="0">
                      <a:pos x="18" y="20"/>
                    </a:cxn>
                    <a:cxn ang="0">
                      <a:pos x="53" y="62"/>
                    </a:cxn>
                    <a:cxn ang="0">
                      <a:pos x="5" y="42"/>
                    </a:cxn>
                    <a:cxn ang="0">
                      <a:pos x="51" y="66"/>
                    </a:cxn>
                    <a:cxn ang="0">
                      <a:pos x="0" y="68"/>
                    </a:cxn>
                    <a:cxn ang="0">
                      <a:pos x="51" y="71"/>
                    </a:cxn>
                    <a:cxn ang="0">
                      <a:pos x="5" y="94"/>
                    </a:cxn>
                    <a:cxn ang="0">
                      <a:pos x="53" y="75"/>
                    </a:cxn>
                    <a:cxn ang="0">
                      <a:pos x="18" y="116"/>
                    </a:cxn>
                    <a:cxn ang="0">
                      <a:pos x="56" y="78"/>
                    </a:cxn>
                    <a:cxn ang="0">
                      <a:pos x="38" y="131"/>
                    </a:cxn>
                    <a:cxn ang="0">
                      <a:pos x="59" y="80"/>
                    </a:cxn>
                    <a:cxn ang="0">
                      <a:pos x="62" y="136"/>
                    </a:cxn>
                    <a:cxn ang="0">
                      <a:pos x="64" y="80"/>
                    </a:cxn>
                    <a:cxn ang="0">
                      <a:pos x="85" y="131"/>
                    </a:cxn>
                    <a:cxn ang="0">
                      <a:pos x="68" y="78"/>
                    </a:cxn>
                    <a:cxn ang="0">
                      <a:pos x="105" y="116"/>
                    </a:cxn>
                    <a:cxn ang="0">
                      <a:pos x="71" y="75"/>
                    </a:cxn>
                    <a:cxn ang="0">
                      <a:pos x="118" y="94"/>
                    </a:cxn>
                    <a:cxn ang="0">
                      <a:pos x="72" y="71"/>
                    </a:cxn>
                    <a:cxn ang="0">
                      <a:pos x="123" y="68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59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59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288" name="Freeform 72"/>
                <p:cNvSpPr>
                  <a:spLocks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custGeom>
                  <a:avLst/>
                  <a:gdLst/>
                  <a:ahLst/>
                  <a:cxnLst>
                    <a:cxn ang="0">
                      <a:pos x="123" y="68"/>
                    </a:cxn>
                    <a:cxn ang="0">
                      <a:pos x="72" y="66"/>
                    </a:cxn>
                    <a:cxn ang="0">
                      <a:pos x="118" y="42"/>
                    </a:cxn>
                    <a:cxn ang="0">
                      <a:pos x="71" y="62"/>
                    </a:cxn>
                    <a:cxn ang="0">
                      <a:pos x="105" y="20"/>
                    </a:cxn>
                    <a:cxn ang="0">
                      <a:pos x="68" y="58"/>
                    </a:cxn>
                    <a:cxn ang="0">
                      <a:pos x="85" y="5"/>
                    </a:cxn>
                    <a:cxn ang="0">
                      <a:pos x="64" y="56"/>
                    </a:cxn>
                    <a:cxn ang="0">
                      <a:pos x="62" y="0"/>
                    </a:cxn>
                    <a:cxn ang="0">
                      <a:pos x="59" y="56"/>
                    </a:cxn>
                    <a:cxn ang="0">
                      <a:pos x="38" y="5"/>
                    </a:cxn>
                    <a:cxn ang="0">
                      <a:pos x="56" y="58"/>
                    </a:cxn>
                    <a:cxn ang="0">
                      <a:pos x="18" y="20"/>
                    </a:cxn>
                    <a:cxn ang="0">
                      <a:pos x="53" y="62"/>
                    </a:cxn>
                    <a:cxn ang="0">
                      <a:pos x="5" y="42"/>
                    </a:cxn>
                    <a:cxn ang="0">
                      <a:pos x="51" y="66"/>
                    </a:cxn>
                    <a:cxn ang="0">
                      <a:pos x="0" y="68"/>
                    </a:cxn>
                    <a:cxn ang="0">
                      <a:pos x="51" y="71"/>
                    </a:cxn>
                    <a:cxn ang="0">
                      <a:pos x="5" y="94"/>
                    </a:cxn>
                    <a:cxn ang="0">
                      <a:pos x="53" y="75"/>
                    </a:cxn>
                    <a:cxn ang="0">
                      <a:pos x="18" y="116"/>
                    </a:cxn>
                    <a:cxn ang="0">
                      <a:pos x="56" y="78"/>
                    </a:cxn>
                    <a:cxn ang="0">
                      <a:pos x="38" y="131"/>
                    </a:cxn>
                    <a:cxn ang="0">
                      <a:pos x="59" y="80"/>
                    </a:cxn>
                    <a:cxn ang="0">
                      <a:pos x="62" y="136"/>
                    </a:cxn>
                    <a:cxn ang="0">
                      <a:pos x="64" y="80"/>
                    </a:cxn>
                    <a:cxn ang="0">
                      <a:pos x="85" y="131"/>
                    </a:cxn>
                    <a:cxn ang="0">
                      <a:pos x="68" y="78"/>
                    </a:cxn>
                    <a:cxn ang="0">
                      <a:pos x="105" y="116"/>
                    </a:cxn>
                    <a:cxn ang="0">
                      <a:pos x="71" y="75"/>
                    </a:cxn>
                    <a:cxn ang="0">
                      <a:pos x="118" y="94"/>
                    </a:cxn>
                    <a:cxn ang="0">
                      <a:pos x="72" y="71"/>
                    </a:cxn>
                    <a:cxn ang="0">
                      <a:pos x="123" y="68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59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59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noFill/>
                <a:ln w="9525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289" name="Group 73"/>
              <p:cNvGrpSpPr>
                <a:grpSpLocks/>
              </p:cNvGrpSpPr>
              <p:nvPr/>
            </p:nvGrpSpPr>
            <p:grpSpPr bwMode="auto">
              <a:xfrm>
                <a:off x="432" y="2686"/>
                <a:ext cx="385" cy="386"/>
                <a:chOff x="3973" y="2756"/>
                <a:chExt cx="148" cy="164"/>
              </a:xfrm>
            </p:grpSpPr>
            <p:sp>
              <p:nvSpPr>
                <p:cNvPr id="9290" name="Oval 74"/>
                <p:cNvSpPr>
                  <a:spLocks noChangeArrowheads="1"/>
                </p:cNvSpPr>
                <p:nvPr/>
              </p:nvSpPr>
              <p:spPr bwMode="auto">
                <a:xfrm>
                  <a:off x="3973" y="2756"/>
                  <a:ext cx="148" cy="164"/>
                </a:xfrm>
                <a:prstGeom prst="ellipse">
                  <a:avLst/>
                </a:prstGeom>
                <a:solidFill>
                  <a:srgbClr val="CC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291" name="Oval 75"/>
                <p:cNvSpPr>
                  <a:spLocks noChangeArrowheads="1"/>
                </p:cNvSpPr>
                <p:nvPr/>
              </p:nvSpPr>
              <p:spPr bwMode="auto">
                <a:xfrm>
                  <a:off x="3973" y="2756"/>
                  <a:ext cx="148" cy="164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292" name="Group 76"/>
              <p:cNvGrpSpPr>
                <a:grpSpLocks/>
              </p:cNvGrpSpPr>
              <p:nvPr/>
            </p:nvGrpSpPr>
            <p:grpSpPr bwMode="auto">
              <a:xfrm>
                <a:off x="463" y="2720"/>
                <a:ext cx="320" cy="318"/>
                <a:chOff x="3985" y="2770"/>
                <a:chExt cx="123" cy="136"/>
              </a:xfrm>
            </p:grpSpPr>
            <p:sp>
              <p:nvSpPr>
                <p:cNvPr id="9293" name="Oval 77"/>
                <p:cNvSpPr>
                  <a:spLocks noChangeArrowheads="1"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294" name="Oval 78"/>
                <p:cNvSpPr>
                  <a:spLocks noChangeArrowheads="1"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295" name="Group 79"/>
              <p:cNvGrpSpPr>
                <a:grpSpLocks/>
              </p:cNvGrpSpPr>
              <p:nvPr/>
            </p:nvGrpSpPr>
            <p:grpSpPr bwMode="auto">
              <a:xfrm>
                <a:off x="432" y="2686"/>
                <a:ext cx="385" cy="386"/>
                <a:chOff x="3973" y="2756"/>
                <a:chExt cx="148" cy="164"/>
              </a:xfrm>
            </p:grpSpPr>
            <p:sp>
              <p:nvSpPr>
                <p:cNvPr id="9296" name="Oval 80"/>
                <p:cNvSpPr>
                  <a:spLocks noChangeArrowheads="1"/>
                </p:cNvSpPr>
                <p:nvPr/>
              </p:nvSpPr>
              <p:spPr bwMode="auto">
                <a:xfrm>
                  <a:off x="3973" y="2756"/>
                  <a:ext cx="148" cy="164"/>
                </a:xfrm>
                <a:prstGeom prst="ellipse">
                  <a:avLst/>
                </a:prstGeom>
                <a:solidFill>
                  <a:srgbClr val="CC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297" name="Oval 81"/>
                <p:cNvSpPr>
                  <a:spLocks noChangeArrowheads="1"/>
                </p:cNvSpPr>
                <p:nvPr/>
              </p:nvSpPr>
              <p:spPr bwMode="auto">
                <a:xfrm>
                  <a:off x="3973" y="2756"/>
                  <a:ext cx="148" cy="164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298" name="Group 82"/>
              <p:cNvGrpSpPr>
                <a:grpSpLocks/>
              </p:cNvGrpSpPr>
              <p:nvPr/>
            </p:nvGrpSpPr>
            <p:grpSpPr bwMode="auto">
              <a:xfrm>
                <a:off x="463" y="2720"/>
                <a:ext cx="320" cy="318"/>
                <a:chOff x="3985" y="2770"/>
                <a:chExt cx="123" cy="136"/>
              </a:xfrm>
            </p:grpSpPr>
            <p:sp>
              <p:nvSpPr>
                <p:cNvPr id="9299" name="Oval 83"/>
                <p:cNvSpPr>
                  <a:spLocks noChangeArrowheads="1"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00" name="Oval 84"/>
                <p:cNvSpPr>
                  <a:spLocks noChangeArrowheads="1"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301" name="Group 85"/>
              <p:cNvGrpSpPr>
                <a:grpSpLocks/>
              </p:cNvGrpSpPr>
              <p:nvPr/>
            </p:nvGrpSpPr>
            <p:grpSpPr bwMode="auto">
              <a:xfrm>
                <a:off x="463" y="2720"/>
                <a:ext cx="320" cy="318"/>
                <a:chOff x="3985" y="2770"/>
                <a:chExt cx="123" cy="136"/>
              </a:xfrm>
            </p:grpSpPr>
            <p:sp>
              <p:nvSpPr>
                <p:cNvPr id="9302" name="Freeform 86"/>
                <p:cNvSpPr>
                  <a:spLocks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custGeom>
                  <a:avLst/>
                  <a:gdLst/>
                  <a:ahLst/>
                  <a:cxnLst>
                    <a:cxn ang="0">
                      <a:pos x="123" y="68"/>
                    </a:cxn>
                    <a:cxn ang="0">
                      <a:pos x="72" y="66"/>
                    </a:cxn>
                    <a:cxn ang="0">
                      <a:pos x="118" y="42"/>
                    </a:cxn>
                    <a:cxn ang="0">
                      <a:pos x="71" y="62"/>
                    </a:cxn>
                    <a:cxn ang="0">
                      <a:pos x="105" y="20"/>
                    </a:cxn>
                    <a:cxn ang="0">
                      <a:pos x="68" y="58"/>
                    </a:cxn>
                    <a:cxn ang="0">
                      <a:pos x="85" y="5"/>
                    </a:cxn>
                    <a:cxn ang="0">
                      <a:pos x="64" y="56"/>
                    </a:cxn>
                    <a:cxn ang="0">
                      <a:pos x="62" y="0"/>
                    </a:cxn>
                    <a:cxn ang="0">
                      <a:pos x="59" y="56"/>
                    </a:cxn>
                    <a:cxn ang="0">
                      <a:pos x="38" y="5"/>
                    </a:cxn>
                    <a:cxn ang="0">
                      <a:pos x="56" y="58"/>
                    </a:cxn>
                    <a:cxn ang="0">
                      <a:pos x="18" y="20"/>
                    </a:cxn>
                    <a:cxn ang="0">
                      <a:pos x="53" y="62"/>
                    </a:cxn>
                    <a:cxn ang="0">
                      <a:pos x="5" y="42"/>
                    </a:cxn>
                    <a:cxn ang="0">
                      <a:pos x="51" y="66"/>
                    </a:cxn>
                    <a:cxn ang="0">
                      <a:pos x="0" y="68"/>
                    </a:cxn>
                    <a:cxn ang="0">
                      <a:pos x="51" y="71"/>
                    </a:cxn>
                    <a:cxn ang="0">
                      <a:pos x="5" y="94"/>
                    </a:cxn>
                    <a:cxn ang="0">
                      <a:pos x="53" y="75"/>
                    </a:cxn>
                    <a:cxn ang="0">
                      <a:pos x="18" y="116"/>
                    </a:cxn>
                    <a:cxn ang="0">
                      <a:pos x="56" y="78"/>
                    </a:cxn>
                    <a:cxn ang="0">
                      <a:pos x="38" y="131"/>
                    </a:cxn>
                    <a:cxn ang="0">
                      <a:pos x="59" y="80"/>
                    </a:cxn>
                    <a:cxn ang="0">
                      <a:pos x="62" y="136"/>
                    </a:cxn>
                    <a:cxn ang="0">
                      <a:pos x="64" y="80"/>
                    </a:cxn>
                    <a:cxn ang="0">
                      <a:pos x="85" y="131"/>
                    </a:cxn>
                    <a:cxn ang="0">
                      <a:pos x="68" y="78"/>
                    </a:cxn>
                    <a:cxn ang="0">
                      <a:pos x="105" y="116"/>
                    </a:cxn>
                    <a:cxn ang="0">
                      <a:pos x="71" y="75"/>
                    </a:cxn>
                    <a:cxn ang="0">
                      <a:pos x="118" y="94"/>
                    </a:cxn>
                    <a:cxn ang="0">
                      <a:pos x="72" y="71"/>
                    </a:cxn>
                    <a:cxn ang="0">
                      <a:pos x="123" y="68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59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59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03" name="Freeform 87"/>
                <p:cNvSpPr>
                  <a:spLocks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custGeom>
                  <a:avLst/>
                  <a:gdLst/>
                  <a:ahLst/>
                  <a:cxnLst>
                    <a:cxn ang="0">
                      <a:pos x="123" y="68"/>
                    </a:cxn>
                    <a:cxn ang="0">
                      <a:pos x="72" y="66"/>
                    </a:cxn>
                    <a:cxn ang="0">
                      <a:pos x="118" y="42"/>
                    </a:cxn>
                    <a:cxn ang="0">
                      <a:pos x="71" y="62"/>
                    </a:cxn>
                    <a:cxn ang="0">
                      <a:pos x="105" y="20"/>
                    </a:cxn>
                    <a:cxn ang="0">
                      <a:pos x="68" y="58"/>
                    </a:cxn>
                    <a:cxn ang="0">
                      <a:pos x="85" y="5"/>
                    </a:cxn>
                    <a:cxn ang="0">
                      <a:pos x="64" y="56"/>
                    </a:cxn>
                    <a:cxn ang="0">
                      <a:pos x="62" y="0"/>
                    </a:cxn>
                    <a:cxn ang="0">
                      <a:pos x="59" y="56"/>
                    </a:cxn>
                    <a:cxn ang="0">
                      <a:pos x="38" y="5"/>
                    </a:cxn>
                    <a:cxn ang="0">
                      <a:pos x="56" y="58"/>
                    </a:cxn>
                    <a:cxn ang="0">
                      <a:pos x="18" y="20"/>
                    </a:cxn>
                    <a:cxn ang="0">
                      <a:pos x="53" y="62"/>
                    </a:cxn>
                    <a:cxn ang="0">
                      <a:pos x="5" y="42"/>
                    </a:cxn>
                    <a:cxn ang="0">
                      <a:pos x="51" y="66"/>
                    </a:cxn>
                    <a:cxn ang="0">
                      <a:pos x="0" y="68"/>
                    </a:cxn>
                    <a:cxn ang="0">
                      <a:pos x="51" y="71"/>
                    </a:cxn>
                    <a:cxn ang="0">
                      <a:pos x="5" y="94"/>
                    </a:cxn>
                    <a:cxn ang="0">
                      <a:pos x="53" y="75"/>
                    </a:cxn>
                    <a:cxn ang="0">
                      <a:pos x="18" y="116"/>
                    </a:cxn>
                    <a:cxn ang="0">
                      <a:pos x="56" y="78"/>
                    </a:cxn>
                    <a:cxn ang="0">
                      <a:pos x="38" y="131"/>
                    </a:cxn>
                    <a:cxn ang="0">
                      <a:pos x="59" y="80"/>
                    </a:cxn>
                    <a:cxn ang="0">
                      <a:pos x="62" y="136"/>
                    </a:cxn>
                    <a:cxn ang="0">
                      <a:pos x="64" y="80"/>
                    </a:cxn>
                    <a:cxn ang="0">
                      <a:pos x="85" y="131"/>
                    </a:cxn>
                    <a:cxn ang="0">
                      <a:pos x="68" y="78"/>
                    </a:cxn>
                    <a:cxn ang="0">
                      <a:pos x="105" y="116"/>
                    </a:cxn>
                    <a:cxn ang="0">
                      <a:pos x="71" y="75"/>
                    </a:cxn>
                    <a:cxn ang="0">
                      <a:pos x="118" y="94"/>
                    </a:cxn>
                    <a:cxn ang="0">
                      <a:pos x="72" y="71"/>
                    </a:cxn>
                    <a:cxn ang="0">
                      <a:pos x="123" y="68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59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59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noFill/>
                <a:ln w="9525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304" name="Group 88"/>
              <p:cNvGrpSpPr>
                <a:grpSpLocks/>
              </p:cNvGrpSpPr>
              <p:nvPr/>
            </p:nvGrpSpPr>
            <p:grpSpPr bwMode="auto">
              <a:xfrm>
                <a:off x="1497" y="2686"/>
                <a:ext cx="389" cy="386"/>
                <a:chOff x="4381" y="2756"/>
                <a:chExt cx="148" cy="164"/>
              </a:xfrm>
            </p:grpSpPr>
            <p:grpSp>
              <p:nvGrpSpPr>
                <p:cNvPr id="9305" name="Group 89"/>
                <p:cNvGrpSpPr>
                  <a:grpSpLocks/>
                </p:cNvGrpSpPr>
                <p:nvPr/>
              </p:nvGrpSpPr>
              <p:grpSpPr bwMode="auto">
                <a:xfrm>
                  <a:off x="4381" y="2756"/>
                  <a:ext cx="148" cy="164"/>
                  <a:chOff x="4381" y="2756"/>
                  <a:chExt cx="148" cy="164"/>
                </a:xfrm>
              </p:grpSpPr>
              <p:sp>
                <p:nvSpPr>
                  <p:cNvPr id="9306" name="Oval 90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307" name="Oval 91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9308" name="Group 92"/>
                <p:cNvGrpSpPr>
                  <a:grpSpLocks/>
                </p:cNvGrpSpPr>
                <p:nvPr/>
              </p:nvGrpSpPr>
              <p:grpSpPr bwMode="auto">
                <a:xfrm>
                  <a:off x="4393" y="2770"/>
                  <a:ext cx="123" cy="136"/>
                  <a:chOff x="4393" y="2770"/>
                  <a:chExt cx="123" cy="136"/>
                </a:xfrm>
              </p:grpSpPr>
              <p:sp>
                <p:nvSpPr>
                  <p:cNvPr id="9309" name="Oval 93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310" name="Oval 94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9311" name="Group 95"/>
              <p:cNvGrpSpPr>
                <a:grpSpLocks/>
              </p:cNvGrpSpPr>
              <p:nvPr/>
            </p:nvGrpSpPr>
            <p:grpSpPr bwMode="auto">
              <a:xfrm>
                <a:off x="1528" y="2720"/>
                <a:ext cx="323" cy="318"/>
                <a:chOff x="4393" y="2770"/>
                <a:chExt cx="123" cy="136"/>
              </a:xfrm>
            </p:grpSpPr>
            <p:sp>
              <p:nvSpPr>
                <p:cNvPr id="9312" name="Freeform 96"/>
                <p:cNvSpPr>
                  <a:spLocks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custGeom>
                  <a:avLst/>
                  <a:gdLst/>
                  <a:ahLst/>
                  <a:cxnLst>
                    <a:cxn ang="0">
                      <a:pos x="123" y="68"/>
                    </a:cxn>
                    <a:cxn ang="0">
                      <a:pos x="72" y="66"/>
                    </a:cxn>
                    <a:cxn ang="0">
                      <a:pos x="118" y="42"/>
                    </a:cxn>
                    <a:cxn ang="0">
                      <a:pos x="71" y="62"/>
                    </a:cxn>
                    <a:cxn ang="0">
                      <a:pos x="105" y="20"/>
                    </a:cxn>
                    <a:cxn ang="0">
                      <a:pos x="68" y="58"/>
                    </a:cxn>
                    <a:cxn ang="0">
                      <a:pos x="85" y="5"/>
                    </a:cxn>
                    <a:cxn ang="0">
                      <a:pos x="64" y="56"/>
                    </a:cxn>
                    <a:cxn ang="0">
                      <a:pos x="62" y="0"/>
                    </a:cxn>
                    <a:cxn ang="0">
                      <a:pos x="60" y="56"/>
                    </a:cxn>
                    <a:cxn ang="0">
                      <a:pos x="38" y="5"/>
                    </a:cxn>
                    <a:cxn ang="0">
                      <a:pos x="56" y="58"/>
                    </a:cxn>
                    <a:cxn ang="0">
                      <a:pos x="18" y="20"/>
                    </a:cxn>
                    <a:cxn ang="0">
                      <a:pos x="53" y="62"/>
                    </a:cxn>
                    <a:cxn ang="0">
                      <a:pos x="5" y="42"/>
                    </a:cxn>
                    <a:cxn ang="0">
                      <a:pos x="51" y="66"/>
                    </a:cxn>
                    <a:cxn ang="0">
                      <a:pos x="0" y="68"/>
                    </a:cxn>
                    <a:cxn ang="0">
                      <a:pos x="51" y="71"/>
                    </a:cxn>
                    <a:cxn ang="0">
                      <a:pos x="5" y="94"/>
                    </a:cxn>
                    <a:cxn ang="0">
                      <a:pos x="53" y="75"/>
                    </a:cxn>
                    <a:cxn ang="0">
                      <a:pos x="18" y="116"/>
                    </a:cxn>
                    <a:cxn ang="0">
                      <a:pos x="56" y="78"/>
                    </a:cxn>
                    <a:cxn ang="0">
                      <a:pos x="38" y="131"/>
                    </a:cxn>
                    <a:cxn ang="0">
                      <a:pos x="60" y="80"/>
                    </a:cxn>
                    <a:cxn ang="0">
                      <a:pos x="62" y="136"/>
                    </a:cxn>
                    <a:cxn ang="0">
                      <a:pos x="64" y="80"/>
                    </a:cxn>
                    <a:cxn ang="0">
                      <a:pos x="85" y="131"/>
                    </a:cxn>
                    <a:cxn ang="0">
                      <a:pos x="68" y="78"/>
                    </a:cxn>
                    <a:cxn ang="0">
                      <a:pos x="105" y="116"/>
                    </a:cxn>
                    <a:cxn ang="0">
                      <a:pos x="71" y="75"/>
                    </a:cxn>
                    <a:cxn ang="0">
                      <a:pos x="118" y="94"/>
                    </a:cxn>
                    <a:cxn ang="0">
                      <a:pos x="72" y="71"/>
                    </a:cxn>
                    <a:cxn ang="0">
                      <a:pos x="123" y="68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60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60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13" name="Freeform 97"/>
                <p:cNvSpPr>
                  <a:spLocks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custGeom>
                  <a:avLst/>
                  <a:gdLst/>
                  <a:ahLst/>
                  <a:cxnLst>
                    <a:cxn ang="0">
                      <a:pos x="123" y="68"/>
                    </a:cxn>
                    <a:cxn ang="0">
                      <a:pos x="72" y="66"/>
                    </a:cxn>
                    <a:cxn ang="0">
                      <a:pos x="118" y="42"/>
                    </a:cxn>
                    <a:cxn ang="0">
                      <a:pos x="71" y="62"/>
                    </a:cxn>
                    <a:cxn ang="0">
                      <a:pos x="105" y="20"/>
                    </a:cxn>
                    <a:cxn ang="0">
                      <a:pos x="68" y="58"/>
                    </a:cxn>
                    <a:cxn ang="0">
                      <a:pos x="85" y="5"/>
                    </a:cxn>
                    <a:cxn ang="0">
                      <a:pos x="64" y="56"/>
                    </a:cxn>
                    <a:cxn ang="0">
                      <a:pos x="62" y="0"/>
                    </a:cxn>
                    <a:cxn ang="0">
                      <a:pos x="60" y="56"/>
                    </a:cxn>
                    <a:cxn ang="0">
                      <a:pos x="38" y="5"/>
                    </a:cxn>
                    <a:cxn ang="0">
                      <a:pos x="56" y="58"/>
                    </a:cxn>
                    <a:cxn ang="0">
                      <a:pos x="18" y="20"/>
                    </a:cxn>
                    <a:cxn ang="0">
                      <a:pos x="53" y="62"/>
                    </a:cxn>
                    <a:cxn ang="0">
                      <a:pos x="5" y="42"/>
                    </a:cxn>
                    <a:cxn ang="0">
                      <a:pos x="51" y="66"/>
                    </a:cxn>
                    <a:cxn ang="0">
                      <a:pos x="0" y="68"/>
                    </a:cxn>
                    <a:cxn ang="0">
                      <a:pos x="51" y="71"/>
                    </a:cxn>
                    <a:cxn ang="0">
                      <a:pos x="5" y="94"/>
                    </a:cxn>
                    <a:cxn ang="0">
                      <a:pos x="53" y="75"/>
                    </a:cxn>
                    <a:cxn ang="0">
                      <a:pos x="18" y="116"/>
                    </a:cxn>
                    <a:cxn ang="0">
                      <a:pos x="56" y="78"/>
                    </a:cxn>
                    <a:cxn ang="0">
                      <a:pos x="38" y="131"/>
                    </a:cxn>
                    <a:cxn ang="0">
                      <a:pos x="60" y="80"/>
                    </a:cxn>
                    <a:cxn ang="0">
                      <a:pos x="62" y="136"/>
                    </a:cxn>
                    <a:cxn ang="0">
                      <a:pos x="64" y="80"/>
                    </a:cxn>
                    <a:cxn ang="0">
                      <a:pos x="85" y="131"/>
                    </a:cxn>
                    <a:cxn ang="0">
                      <a:pos x="68" y="78"/>
                    </a:cxn>
                    <a:cxn ang="0">
                      <a:pos x="105" y="116"/>
                    </a:cxn>
                    <a:cxn ang="0">
                      <a:pos x="71" y="75"/>
                    </a:cxn>
                    <a:cxn ang="0">
                      <a:pos x="118" y="94"/>
                    </a:cxn>
                    <a:cxn ang="0">
                      <a:pos x="72" y="71"/>
                    </a:cxn>
                    <a:cxn ang="0">
                      <a:pos x="123" y="68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60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60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noFill/>
                <a:ln w="9525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314" name="Group 98"/>
              <p:cNvGrpSpPr>
                <a:grpSpLocks/>
              </p:cNvGrpSpPr>
              <p:nvPr/>
            </p:nvGrpSpPr>
            <p:grpSpPr bwMode="auto">
              <a:xfrm>
                <a:off x="1497" y="2686"/>
                <a:ext cx="389" cy="386"/>
                <a:chOff x="4381" y="2756"/>
                <a:chExt cx="148" cy="164"/>
              </a:xfrm>
            </p:grpSpPr>
            <p:sp>
              <p:nvSpPr>
                <p:cNvPr id="9315" name="Oval 99"/>
                <p:cNvSpPr>
                  <a:spLocks noChangeArrowheads="1"/>
                </p:cNvSpPr>
                <p:nvPr/>
              </p:nvSpPr>
              <p:spPr bwMode="auto">
                <a:xfrm>
                  <a:off x="4381" y="2756"/>
                  <a:ext cx="148" cy="164"/>
                </a:xfrm>
                <a:prstGeom prst="ellipse">
                  <a:avLst/>
                </a:prstGeom>
                <a:solidFill>
                  <a:srgbClr val="CC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16" name="Oval 100"/>
                <p:cNvSpPr>
                  <a:spLocks noChangeArrowheads="1"/>
                </p:cNvSpPr>
                <p:nvPr/>
              </p:nvSpPr>
              <p:spPr bwMode="auto">
                <a:xfrm>
                  <a:off x="4381" y="2756"/>
                  <a:ext cx="148" cy="164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317" name="Group 101"/>
              <p:cNvGrpSpPr>
                <a:grpSpLocks/>
              </p:cNvGrpSpPr>
              <p:nvPr/>
            </p:nvGrpSpPr>
            <p:grpSpPr bwMode="auto">
              <a:xfrm>
                <a:off x="1528" y="2720"/>
                <a:ext cx="323" cy="318"/>
                <a:chOff x="4393" y="2770"/>
                <a:chExt cx="123" cy="136"/>
              </a:xfrm>
            </p:grpSpPr>
            <p:sp>
              <p:nvSpPr>
                <p:cNvPr id="9318" name="Oval 102"/>
                <p:cNvSpPr>
                  <a:spLocks noChangeArrowheads="1"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19" name="Oval 103"/>
                <p:cNvSpPr>
                  <a:spLocks noChangeArrowheads="1"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320" name="Group 104"/>
              <p:cNvGrpSpPr>
                <a:grpSpLocks/>
              </p:cNvGrpSpPr>
              <p:nvPr/>
            </p:nvGrpSpPr>
            <p:grpSpPr bwMode="auto">
              <a:xfrm>
                <a:off x="1497" y="2686"/>
                <a:ext cx="389" cy="386"/>
                <a:chOff x="4381" y="2756"/>
                <a:chExt cx="148" cy="164"/>
              </a:xfrm>
            </p:grpSpPr>
            <p:sp>
              <p:nvSpPr>
                <p:cNvPr id="9321" name="Oval 105"/>
                <p:cNvSpPr>
                  <a:spLocks noChangeArrowheads="1"/>
                </p:cNvSpPr>
                <p:nvPr/>
              </p:nvSpPr>
              <p:spPr bwMode="auto">
                <a:xfrm>
                  <a:off x="4381" y="2756"/>
                  <a:ext cx="148" cy="164"/>
                </a:xfrm>
                <a:prstGeom prst="ellipse">
                  <a:avLst/>
                </a:prstGeom>
                <a:solidFill>
                  <a:srgbClr val="CC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22" name="Oval 106"/>
                <p:cNvSpPr>
                  <a:spLocks noChangeArrowheads="1"/>
                </p:cNvSpPr>
                <p:nvPr/>
              </p:nvSpPr>
              <p:spPr bwMode="auto">
                <a:xfrm>
                  <a:off x="4381" y="2756"/>
                  <a:ext cx="148" cy="164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323" name="Group 107"/>
              <p:cNvGrpSpPr>
                <a:grpSpLocks/>
              </p:cNvGrpSpPr>
              <p:nvPr/>
            </p:nvGrpSpPr>
            <p:grpSpPr bwMode="auto">
              <a:xfrm>
                <a:off x="1528" y="2720"/>
                <a:ext cx="323" cy="318"/>
                <a:chOff x="4393" y="2770"/>
                <a:chExt cx="123" cy="136"/>
              </a:xfrm>
            </p:grpSpPr>
            <p:sp>
              <p:nvSpPr>
                <p:cNvPr id="9324" name="Oval 108"/>
                <p:cNvSpPr>
                  <a:spLocks noChangeArrowheads="1"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25" name="Oval 109"/>
                <p:cNvSpPr>
                  <a:spLocks noChangeArrowheads="1"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326" name="Group 110"/>
              <p:cNvGrpSpPr>
                <a:grpSpLocks/>
              </p:cNvGrpSpPr>
              <p:nvPr/>
            </p:nvGrpSpPr>
            <p:grpSpPr bwMode="auto">
              <a:xfrm>
                <a:off x="1528" y="2720"/>
                <a:ext cx="323" cy="318"/>
                <a:chOff x="4393" y="2770"/>
                <a:chExt cx="123" cy="136"/>
              </a:xfrm>
            </p:grpSpPr>
            <p:sp>
              <p:nvSpPr>
                <p:cNvPr id="9327" name="Freeform 111"/>
                <p:cNvSpPr>
                  <a:spLocks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custGeom>
                  <a:avLst/>
                  <a:gdLst/>
                  <a:ahLst/>
                  <a:cxnLst>
                    <a:cxn ang="0">
                      <a:pos x="123" y="68"/>
                    </a:cxn>
                    <a:cxn ang="0">
                      <a:pos x="72" y="66"/>
                    </a:cxn>
                    <a:cxn ang="0">
                      <a:pos x="118" y="42"/>
                    </a:cxn>
                    <a:cxn ang="0">
                      <a:pos x="71" y="62"/>
                    </a:cxn>
                    <a:cxn ang="0">
                      <a:pos x="105" y="20"/>
                    </a:cxn>
                    <a:cxn ang="0">
                      <a:pos x="68" y="58"/>
                    </a:cxn>
                    <a:cxn ang="0">
                      <a:pos x="85" y="5"/>
                    </a:cxn>
                    <a:cxn ang="0">
                      <a:pos x="64" y="56"/>
                    </a:cxn>
                    <a:cxn ang="0">
                      <a:pos x="62" y="0"/>
                    </a:cxn>
                    <a:cxn ang="0">
                      <a:pos x="60" y="56"/>
                    </a:cxn>
                    <a:cxn ang="0">
                      <a:pos x="38" y="5"/>
                    </a:cxn>
                    <a:cxn ang="0">
                      <a:pos x="56" y="58"/>
                    </a:cxn>
                    <a:cxn ang="0">
                      <a:pos x="18" y="20"/>
                    </a:cxn>
                    <a:cxn ang="0">
                      <a:pos x="53" y="62"/>
                    </a:cxn>
                    <a:cxn ang="0">
                      <a:pos x="5" y="42"/>
                    </a:cxn>
                    <a:cxn ang="0">
                      <a:pos x="51" y="66"/>
                    </a:cxn>
                    <a:cxn ang="0">
                      <a:pos x="0" y="68"/>
                    </a:cxn>
                    <a:cxn ang="0">
                      <a:pos x="51" y="71"/>
                    </a:cxn>
                    <a:cxn ang="0">
                      <a:pos x="5" y="94"/>
                    </a:cxn>
                    <a:cxn ang="0">
                      <a:pos x="53" y="75"/>
                    </a:cxn>
                    <a:cxn ang="0">
                      <a:pos x="18" y="116"/>
                    </a:cxn>
                    <a:cxn ang="0">
                      <a:pos x="56" y="78"/>
                    </a:cxn>
                    <a:cxn ang="0">
                      <a:pos x="38" y="131"/>
                    </a:cxn>
                    <a:cxn ang="0">
                      <a:pos x="60" y="80"/>
                    </a:cxn>
                    <a:cxn ang="0">
                      <a:pos x="62" y="136"/>
                    </a:cxn>
                    <a:cxn ang="0">
                      <a:pos x="64" y="80"/>
                    </a:cxn>
                    <a:cxn ang="0">
                      <a:pos x="85" y="131"/>
                    </a:cxn>
                    <a:cxn ang="0">
                      <a:pos x="68" y="78"/>
                    </a:cxn>
                    <a:cxn ang="0">
                      <a:pos x="105" y="116"/>
                    </a:cxn>
                    <a:cxn ang="0">
                      <a:pos x="71" y="75"/>
                    </a:cxn>
                    <a:cxn ang="0">
                      <a:pos x="118" y="94"/>
                    </a:cxn>
                    <a:cxn ang="0">
                      <a:pos x="72" y="71"/>
                    </a:cxn>
                    <a:cxn ang="0">
                      <a:pos x="123" y="68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60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60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28" name="Freeform 112"/>
                <p:cNvSpPr>
                  <a:spLocks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custGeom>
                  <a:avLst/>
                  <a:gdLst/>
                  <a:ahLst/>
                  <a:cxnLst>
                    <a:cxn ang="0">
                      <a:pos x="123" y="68"/>
                    </a:cxn>
                    <a:cxn ang="0">
                      <a:pos x="72" y="66"/>
                    </a:cxn>
                    <a:cxn ang="0">
                      <a:pos x="118" y="42"/>
                    </a:cxn>
                    <a:cxn ang="0">
                      <a:pos x="71" y="62"/>
                    </a:cxn>
                    <a:cxn ang="0">
                      <a:pos x="105" y="20"/>
                    </a:cxn>
                    <a:cxn ang="0">
                      <a:pos x="68" y="58"/>
                    </a:cxn>
                    <a:cxn ang="0">
                      <a:pos x="85" y="5"/>
                    </a:cxn>
                    <a:cxn ang="0">
                      <a:pos x="64" y="56"/>
                    </a:cxn>
                    <a:cxn ang="0">
                      <a:pos x="62" y="0"/>
                    </a:cxn>
                    <a:cxn ang="0">
                      <a:pos x="60" y="56"/>
                    </a:cxn>
                    <a:cxn ang="0">
                      <a:pos x="38" y="5"/>
                    </a:cxn>
                    <a:cxn ang="0">
                      <a:pos x="56" y="58"/>
                    </a:cxn>
                    <a:cxn ang="0">
                      <a:pos x="18" y="20"/>
                    </a:cxn>
                    <a:cxn ang="0">
                      <a:pos x="53" y="62"/>
                    </a:cxn>
                    <a:cxn ang="0">
                      <a:pos x="5" y="42"/>
                    </a:cxn>
                    <a:cxn ang="0">
                      <a:pos x="51" y="66"/>
                    </a:cxn>
                    <a:cxn ang="0">
                      <a:pos x="0" y="68"/>
                    </a:cxn>
                    <a:cxn ang="0">
                      <a:pos x="51" y="71"/>
                    </a:cxn>
                    <a:cxn ang="0">
                      <a:pos x="5" y="94"/>
                    </a:cxn>
                    <a:cxn ang="0">
                      <a:pos x="53" y="75"/>
                    </a:cxn>
                    <a:cxn ang="0">
                      <a:pos x="18" y="116"/>
                    </a:cxn>
                    <a:cxn ang="0">
                      <a:pos x="56" y="78"/>
                    </a:cxn>
                    <a:cxn ang="0">
                      <a:pos x="38" y="131"/>
                    </a:cxn>
                    <a:cxn ang="0">
                      <a:pos x="60" y="80"/>
                    </a:cxn>
                    <a:cxn ang="0">
                      <a:pos x="62" y="136"/>
                    </a:cxn>
                    <a:cxn ang="0">
                      <a:pos x="64" y="80"/>
                    </a:cxn>
                    <a:cxn ang="0">
                      <a:pos x="85" y="131"/>
                    </a:cxn>
                    <a:cxn ang="0">
                      <a:pos x="68" y="78"/>
                    </a:cxn>
                    <a:cxn ang="0">
                      <a:pos x="105" y="116"/>
                    </a:cxn>
                    <a:cxn ang="0">
                      <a:pos x="71" y="75"/>
                    </a:cxn>
                    <a:cxn ang="0">
                      <a:pos x="118" y="94"/>
                    </a:cxn>
                    <a:cxn ang="0">
                      <a:pos x="72" y="71"/>
                    </a:cxn>
                    <a:cxn ang="0">
                      <a:pos x="123" y="68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60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60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noFill/>
                <a:ln w="9525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9329" name="Freeform 113"/>
              <p:cNvSpPr>
                <a:spLocks/>
              </p:cNvSpPr>
              <p:nvPr/>
            </p:nvSpPr>
            <p:spPr bwMode="auto">
              <a:xfrm>
                <a:off x="148" y="2496"/>
                <a:ext cx="4" cy="23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232"/>
                  </a:cxn>
                </a:cxnLst>
                <a:rect l="0" t="0" r="r" b="b"/>
                <a:pathLst>
                  <a:path w="4" h="232">
                    <a:moveTo>
                      <a:pt x="0" y="0"/>
                    </a:moveTo>
                    <a:lnTo>
                      <a:pt x="4" y="232"/>
                    </a:lnTo>
                  </a:path>
                </a:pathLst>
              </a:custGeom>
              <a:solidFill>
                <a:srgbClr val="FFFFFF"/>
              </a:solidFill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9330" name="Group 114"/>
              <p:cNvGrpSpPr>
                <a:grpSpLocks/>
              </p:cNvGrpSpPr>
              <p:nvPr/>
            </p:nvGrpSpPr>
            <p:grpSpPr bwMode="auto">
              <a:xfrm>
                <a:off x="0" y="2496"/>
                <a:ext cx="304" cy="285"/>
                <a:chOff x="0" y="2496"/>
                <a:chExt cx="304" cy="285"/>
              </a:xfrm>
            </p:grpSpPr>
            <p:sp>
              <p:nvSpPr>
                <p:cNvPr id="9331" name="Line 115"/>
                <p:cNvSpPr>
                  <a:spLocks noChangeShapeType="1"/>
                </p:cNvSpPr>
                <p:nvPr/>
              </p:nvSpPr>
              <p:spPr bwMode="auto">
                <a:xfrm>
                  <a:off x="148" y="2496"/>
                  <a:ext cx="3" cy="285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32" name="Freeform 116"/>
                <p:cNvSpPr>
                  <a:spLocks noEditPoints="1"/>
                </p:cNvSpPr>
                <p:nvPr/>
              </p:nvSpPr>
              <p:spPr bwMode="auto">
                <a:xfrm>
                  <a:off x="0" y="2592"/>
                  <a:ext cx="304" cy="4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8" y="0"/>
                    </a:cxn>
                    <a:cxn ang="0">
                      <a:pos x="18" y="18"/>
                    </a:cxn>
                    <a:cxn ang="0">
                      <a:pos x="0" y="18"/>
                    </a:cxn>
                    <a:cxn ang="0">
                      <a:pos x="0" y="0"/>
                    </a:cxn>
                    <a:cxn ang="0">
                      <a:pos x="36" y="0"/>
                    </a:cxn>
                    <a:cxn ang="0">
                      <a:pos x="54" y="0"/>
                    </a:cxn>
                    <a:cxn ang="0">
                      <a:pos x="54" y="18"/>
                    </a:cxn>
                    <a:cxn ang="0">
                      <a:pos x="36" y="18"/>
                    </a:cxn>
                    <a:cxn ang="0">
                      <a:pos x="36" y="0"/>
                    </a:cxn>
                    <a:cxn ang="0">
                      <a:pos x="72" y="0"/>
                    </a:cxn>
                    <a:cxn ang="0">
                      <a:pos x="90" y="0"/>
                    </a:cxn>
                    <a:cxn ang="0">
                      <a:pos x="90" y="18"/>
                    </a:cxn>
                    <a:cxn ang="0">
                      <a:pos x="72" y="18"/>
                    </a:cxn>
                    <a:cxn ang="0">
                      <a:pos x="72" y="0"/>
                    </a:cxn>
                    <a:cxn ang="0">
                      <a:pos x="108" y="0"/>
                    </a:cxn>
                    <a:cxn ang="0">
                      <a:pos x="126" y="0"/>
                    </a:cxn>
                    <a:cxn ang="0">
                      <a:pos x="126" y="18"/>
                    </a:cxn>
                    <a:cxn ang="0">
                      <a:pos x="108" y="18"/>
                    </a:cxn>
                    <a:cxn ang="0">
                      <a:pos x="108" y="0"/>
                    </a:cxn>
                    <a:cxn ang="0">
                      <a:pos x="144" y="0"/>
                    </a:cxn>
                    <a:cxn ang="0">
                      <a:pos x="162" y="0"/>
                    </a:cxn>
                    <a:cxn ang="0">
                      <a:pos x="162" y="18"/>
                    </a:cxn>
                    <a:cxn ang="0">
                      <a:pos x="144" y="18"/>
                    </a:cxn>
                    <a:cxn ang="0">
                      <a:pos x="144" y="0"/>
                    </a:cxn>
                    <a:cxn ang="0">
                      <a:pos x="180" y="0"/>
                    </a:cxn>
                    <a:cxn ang="0">
                      <a:pos x="190" y="0"/>
                    </a:cxn>
                    <a:cxn ang="0">
                      <a:pos x="190" y="18"/>
                    </a:cxn>
                    <a:cxn ang="0">
                      <a:pos x="180" y="18"/>
                    </a:cxn>
                    <a:cxn ang="0">
                      <a:pos x="180" y="0"/>
                    </a:cxn>
                  </a:cxnLst>
                  <a:rect l="0" t="0" r="r" b="b"/>
                  <a:pathLst>
                    <a:path w="190" h="18">
                      <a:moveTo>
                        <a:pt x="0" y="0"/>
                      </a:moveTo>
                      <a:lnTo>
                        <a:pt x="18" y="0"/>
                      </a:lnTo>
                      <a:lnTo>
                        <a:pt x="18" y="18"/>
                      </a:lnTo>
                      <a:lnTo>
                        <a:pt x="0" y="18"/>
                      </a:lnTo>
                      <a:lnTo>
                        <a:pt x="0" y="0"/>
                      </a:lnTo>
                      <a:close/>
                      <a:moveTo>
                        <a:pt x="36" y="0"/>
                      </a:moveTo>
                      <a:lnTo>
                        <a:pt x="54" y="0"/>
                      </a:lnTo>
                      <a:lnTo>
                        <a:pt x="54" y="18"/>
                      </a:lnTo>
                      <a:lnTo>
                        <a:pt x="36" y="18"/>
                      </a:lnTo>
                      <a:lnTo>
                        <a:pt x="36" y="0"/>
                      </a:lnTo>
                      <a:close/>
                      <a:moveTo>
                        <a:pt x="72" y="0"/>
                      </a:moveTo>
                      <a:lnTo>
                        <a:pt x="90" y="0"/>
                      </a:lnTo>
                      <a:lnTo>
                        <a:pt x="90" y="18"/>
                      </a:lnTo>
                      <a:lnTo>
                        <a:pt x="72" y="18"/>
                      </a:lnTo>
                      <a:lnTo>
                        <a:pt x="72" y="0"/>
                      </a:lnTo>
                      <a:close/>
                      <a:moveTo>
                        <a:pt x="108" y="0"/>
                      </a:moveTo>
                      <a:lnTo>
                        <a:pt x="126" y="0"/>
                      </a:lnTo>
                      <a:lnTo>
                        <a:pt x="126" y="18"/>
                      </a:lnTo>
                      <a:lnTo>
                        <a:pt x="108" y="18"/>
                      </a:lnTo>
                      <a:lnTo>
                        <a:pt x="108" y="0"/>
                      </a:lnTo>
                      <a:close/>
                      <a:moveTo>
                        <a:pt x="144" y="0"/>
                      </a:moveTo>
                      <a:lnTo>
                        <a:pt x="162" y="0"/>
                      </a:lnTo>
                      <a:lnTo>
                        <a:pt x="162" y="18"/>
                      </a:lnTo>
                      <a:lnTo>
                        <a:pt x="144" y="18"/>
                      </a:lnTo>
                      <a:lnTo>
                        <a:pt x="144" y="0"/>
                      </a:lnTo>
                      <a:close/>
                      <a:moveTo>
                        <a:pt x="180" y="0"/>
                      </a:moveTo>
                      <a:lnTo>
                        <a:pt x="190" y="0"/>
                      </a:lnTo>
                      <a:lnTo>
                        <a:pt x="190" y="18"/>
                      </a:lnTo>
                      <a:lnTo>
                        <a:pt x="180" y="18"/>
                      </a:lnTo>
                      <a:lnTo>
                        <a:pt x="18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4763" cap="flat">
                  <a:solidFill>
                    <a:srgbClr val="000000"/>
                  </a:solidFill>
                  <a:prstDash val="solid"/>
                  <a:bevel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9333" name="Freeform 117"/>
              <p:cNvSpPr>
                <a:spLocks/>
              </p:cNvSpPr>
              <p:nvPr/>
            </p:nvSpPr>
            <p:spPr bwMode="auto">
              <a:xfrm>
                <a:off x="256" y="2040"/>
                <a:ext cx="1782" cy="792"/>
              </a:xfrm>
              <a:custGeom>
                <a:avLst/>
                <a:gdLst/>
                <a:ahLst/>
                <a:cxnLst>
                  <a:cxn ang="0">
                    <a:pos x="0" y="127"/>
                  </a:cxn>
                  <a:cxn ang="0">
                    <a:pos x="105" y="0"/>
                  </a:cxn>
                  <a:cxn ang="0">
                    <a:pos x="1585" y="0"/>
                  </a:cxn>
                  <a:cxn ang="0">
                    <a:pos x="1782" y="88"/>
                  </a:cxn>
                  <a:cxn ang="0">
                    <a:pos x="1782" y="660"/>
                  </a:cxn>
                  <a:cxn ang="0">
                    <a:pos x="1683" y="792"/>
                  </a:cxn>
                  <a:cxn ang="0">
                    <a:pos x="105" y="792"/>
                  </a:cxn>
                  <a:cxn ang="0">
                    <a:pos x="6" y="704"/>
                  </a:cxn>
                  <a:cxn ang="0">
                    <a:pos x="8" y="116"/>
                  </a:cxn>
                </a:cxnLst>
                <a:rect l="0" t="0" r="r" b="b"/>
                <a:pathLst>
                  <a:path w="1782" h="792">
                    <a:moveTo>
                      <a:pt x="0" y="127"/>
                    </a:moveTo>
                    <a:lnTo>
                      <a:pt x="105" y="0"/>
                    </a:lnTo>
                    <a:lnTo>
                      <a:pt x="1585" y="0"/>
                    </a:lnTo>
                    <a:lnTo>
                      <a:pt x="1782" y="88"/>
                    </a:lnTo>
                    <a:lnTo>
                      <a:pt x="1782" y="660"/>
                    </a:lnTo>
                    <a:lnTo>
                      <a:pt x="1683" y="792"/>
                    </a:lnTo>
                    <a:lnTo>
                      <a:pt x="105" y="792"/>
                    </a:lnTo>
                    <a:lnTo>
                      <a:pt x="6" y="704"/>
                    </a:lnTo>
                    <a:lnTo>
                      <a:pt x="8" y="116"/>
                    </a:lnTo>
                  </a:path>
                </a:pathLst>
              </a:custGeom>
              <a:gradFill rotWithShape="1">
                <a:gsLst>
                  <a:gs pos="0">
                    <a:srgbClr val="00CCFF"/>
                  </a:gs>
                  <a:gs pos="50000">
                    <a:srgbClr val="0000FF"/>
                  </a:gs>
                  <a:gs pos="100000">
                    <a:srgbClr val="00CCFF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107763" dir="18900000" algn="ctr" rotWithShape="0">
                  <a:srgbClr val="004800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9334" name="Group 118"/>
              <p:cNvGrpSpPr>
                <a:grpSpLocks/>
              </p:cNvGrpSpPr>
              <p:nvPr/>
            </p:nvGrpSpPr>
            <p:grpSpPr bwMode="auto">
              <a:xfrm>
                <a:off x="352" y="2280"/>
                <a:ext cx="1632" cy="235"/>
                <a:chOff x="1088" y="2880"/>
                <a:chExt cx="444" cy="64"/>
              </a:xfrm>
            </p:grpSpPr>
            <p:sp>
              <p:nvSpPr>
                <p:cNvPr id="9335" name="Rectangle 119"/>
                <p:cNvSpPr>
                  <a:spLocks noChangeArrowheads="1"/>
                </p:cNvSpPr>
                <p:nvPr/>
              </p:nvSpPr>
              <p:spPr bwMode="auto">
                <a:xfrm>
                  <a:off x="1088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36" name="Rectangle 120"/>
                <p:cNvSpPr>
                  <a:spLocks noChangeArrowheads="1"/>
                </p:cNvSpPr>
                <p:nvPr/>
              </p:nvSpPr>
              <p:spPr bwMode="auto">
                <a:xfrm>
                  <a:off x="1144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37" name="Rectangle 121"/>
                <p:cNvSpPr>
                  <a:spLocks noChangeArrowheads="1"/>
                </p:cNvSpPr>
                <p:nvPr/>
              </p:nvSpPr>
              <p:spPr bwMode="auto">
                <a:xfrm>
                  <a:off x="1200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38" name="Rectangle 122"/>
                <p:cNvSpPr>
                  <a:spLocks noChangeArrowheads="1"/>
                </p:cNvSpPr>
                <p:nvPr/>
              </p:nvSpPr>
              <p:spPr bwMode="auto">
                <a:xfrm>
                  <a:off x="1258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39" name="Rectangle 123"/>
                <p:cNvSpPr>
                  <a:spLocks noChangeArrowheads="1"/>
                </p:cNvSpPr>
                <p:nvPr/>
              </p:nvSpPr>
              <p:spPr bwMode="auto">
                <a:xfrm>
                  <a:off x="1316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40" name="Rectangle 124"/>
                <p:cNvSpPr>
                  <a:spLocks noChangeArrowheads="1"/>
                </p:cNvSpPr>
                <p:nvPr/>
              </p:nvSpPr>
              <p:spPr bwMode="auto">
                <a:xfrm>
                  <a:off x="1372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41" name="Rectangle 125"/>
                <p:cNvSpPr>
                  <a:spLocks noChangeArrowheads="1"/>
                </p:cNvSpPr>
                <p:nvPr/>
              </p:nvSpPr>
              <p:spPr bwMode="auto">
                <a:xfrm>
                  <a:off x="1484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42" name="Rectangle 126"/>
                <p:cNvSpPr>
                  <a:spLocks noChangeArrowheads="1"/>
                </p:cNvSpPr>
                <p:nvPr/>
              </p:nvSpPr>
              <p:spPr bwMode="auto">
                <a:xfrm>
                  <a:off x="1428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9343" name="Group 127"/>
              <p:cNvGrpSpPr>
                <a:grpSpLocks/>
              </p:cNvGrpSpPr>
              <p:nvPr/>
            </p:nvGrpSpPr>
            <p:grpSpPr bwMode="auto">
              <a:xfrm>
                <a:off x="592" y="1920"/>
                <a:ext cx="192" cy="171"/>
                <a:chOff x="5136" y="1968"/>
                <a:chExt cx="192" cy="171"/>
              </a:xfrm>
            </p:grpSpPr>
            <p:sp>
              <p:nvSpPr>
                <p:cNvPr id="9344" name="Oval 128"/>
                <p:cNvSpPr>
                  <a:spLocks noChangeArrowheads="1"/>
                </p:cNvSpPr>
                <p:nvPr/>
              </p:nvSpPr>
              <p:spPr bwMode="auto">
                <a:xfrm>
                  <a:off x="5136" y="1968"/>
                  <a:ext cx="192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45" name="Freeform 129"/>
                <p:cNvSpPr>
                  <a:spLocks/>
                </p:cNvSpPr>
                <p:nvPr/>
              </p:nvSpPr>
              <p:spPr bwMode="auto">
                <a:xfrm>
                  <a:off x="5184" y="1968"/>
                  <a:ext cx="96" cy="17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96" y="0"/>
                    </a:cxn>
                    <a:cxn ang="0">
                      <a:pos x="82" y="156"/>
                    </a:cxn>
                    <a:cxn ang="0">
                      <a:pos x="4" y="171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96" h="171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82" y="156"/>
                      </a:lnTo>
                      <a:lnTo>
                        <a:pt x="4" y="171"/>
                      </a:lnTo>
                      <a:lnTo>
                        <a:pt x="0" y="48"/>
                      </a:lnTo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9346" name="Freeform 130"/>
              <p:cNvSpPr>
                <a:spLocks/>
              </p:cNvSpPr>
              <p:nvPr/>
            </p:nvSpPr>
            <p:spPr bwMode="auto">
              <a:xfrm>
                <a:off x="304" y="2736"/>
                <a:ext cx="1728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1">
                    <a:moveTo>
                      <a:pt x="0" y="0"/>
                    </a:moveTo>
                    <a:cubicBezTo>
                      <a:pt x="0" y="0"/>
                      <a:pt x="864" y="0"/>
                      <a:pt x="1728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47" name="Freeform 131"/>
              <p:cNvSpPr>
                <a:spLocks/>
              </p:cNvSpPr>
              <p:nvPr/>
            </p:nvSpPr>
            <p:spPr bwMode="auto">
              <a:xfrm>
                <a:off x="270" y="2159"/>
                <a:ext cx="1762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62" y="0"/>
                  </a:cxn>
                </a:cxnLst>
                <a:rect l="0" t="0" r="r" b="b"/>
                <a:pathLst>
                  <a:path w="1762" h="1">
                    <a:moveTo>
                      <a:pt x="0" y="0"/>
                    </a:moveTo>
                    <a:cubicBezTo>
                      <a:pt x="293" y="0"/>
                      <a:pt x="1395" y="0"/>
                      <a:pt x="1762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9348" name="Group 132"/>
              <p:cNvGrpSpPr>
                <a:grpSpLocks/>
              </p:cNvGrpSpPr>
              <p:nvPr/>
            </p:nvGrpSpPr>
            <p:grpSpPr bwMode="auto">
              <a:xfrm>
                <a:off x="1504" y="1920"/>
                <a:ext cx="192" cy="171"/>
                <a:chOff x="5136" y="1968"/>
                <a:chExt cx="192" cy="171"/>
              </a:xfrm>
            </p:grpSpPr>
            <p:sp>
              <p:nvSpPr>
                <p:cNvPr id="9349" name="Oval 133"/>
                <p:cNvSpPr>
                  <a:spLocks noChangeArrowheads="1"/>
                </p:cNvSpPr>
                <p:nvPr/>
              </p:nvSpPr>
              <p:spPr bwMode="auto">
                <a:xfrm>
                  <a:off x="5136" y="1968"/>
                  <a:ext cx="192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50" name="Freeform 134"/>
                <p:cNvSpPr>
                  <a:spLocks/>
                </p:cNvSpPr>
                <p:nvPr/>
              </p:nvSpPr>
              <p:spPr bwMode="auto">
                <a:xfrm>
                  <a:off x="5184" y="1968"/>
                  <a:ext cx="96" cy="17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96" y="0"/>
                    </a:cxn>
                    <a:cxn ang="0">
                      <a:pos x="82" y="156"/>
                    </a:cxn>
                    <a:cxn ang="0">
                      <a:pos x="4" y="171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96" h="171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82" y="156"/>
                      </a:lnTo>
                      <a:lnTo>
                        <a:pt x="4" y="171"/>
                      </a:lnTo>
                      <a:lnTo>
                        <a:pt x="0" y="48"/>
                      </a:lnTo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9351" name="Freeform 135"/>
              <p:cNvSpPr>
                <a:spLocks/>
              </p:cNvSpPr>
              <p:nvPr/>
            </p:nvSpPr>
            <p:spPr bwMode="auto">
              <a:xfrm>
                <a:off x="496" y="2544"/>
                <a:ext cx="16" cy="31"/>
              </a:xfrm>
              <a:custGeom>
                <a:avLst/>
                <a:gdLst/>
                <a:ahLst/>
                <a:cxnLst>
                  <a:cxn ang="0">
                    <a:pos x="0" y="31"/>
                  </a:cxn>
                  <a:cxn ang="0">
                    <a:pos x="16" y="0"/>
                  </a:cxn>
                  <a:cxn ang="0">
                    <a:pos x="0" y="31"/>
                  </a:cxn>
                </a:cxnLst>
                <a:rect l="0" t="0" r="r" b="b"/>
                <a:pathLst>
                  <a:path w="16" h="31">
                    <a:moveTo>
                      <a:pt x="0" y="31"/>
                    </a:moveTo>
                    <a:cubicBezTo>
                      <a:pt x="5" y="21"/>
                      <a:pt x="16" y="0"/>
                      <a:pt x="16" y="0"/>
                    </a:cubicBezTo>
                    <a:cubicBezTo>
                      <a:pt x="16" y="0"/>
                      <a:pt x="5" y="21"/>
                      <a:pt x="0" y="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52" name="Freeform 136"/>
              <p:cNvSpPr>
                <a:spLocks/>
              </p:cNvSpPr>
              <p:nvPr/>
            </p:nvSpPr>
            <p:spPr bwMode="auto">
              <a:xfrm>
                <a:off x="330" y="2208"/>
                <a:ext cx="214" cy="528"/>
              </a:xfrm>
              <a:custGeom>
                <a:avLst/>
                <a:gdLst/>
                <a:ahLst/>
                <a:cxnLst>
                  <a:cxn ang="0">
                    <a:pos x="214" y="528"/>
                  </a:cxn>
                  <a:cxn ang="0">
                    <a:pos x="214" y="0"/>
                  </a:cxn>
                  <a:cxn ang="0">
                    <a:pos x="0" y="2"/>
                  </a:cxn>
                  <a:cxn ang="0">
                    <a:pos x="0" y="527"/>
                  </a:cxn>
                  <a:cxn ang="0">
                    <a:pos x="214" y="528"/>
                  </a:cxn>
                </a:cxnLst>
                <a:rect l="0" t="0" r="r" b="b"/>
                <a:pathLst>
                  <a:path w="214" h="528">
                    <a:moveTo>
                      <a:pt x="214" y="528"/>
                    </a:moveTo>
                    <a:lnTo>
                      <a:pt x="214" y="0"/>
                    </a:lnTo>
                    <a:lnTo>
                      <a:pt x="0" y="2"/>
                    </a:lnTo>
                    <a:lnTo>
                      <a:pt x="0" y="527"/>
                    </a:lnTo>
                    <a:lnTo>
                      <a:pt x="214" y="528"/>
                    </a:lnTo>
                    <a:close/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353" name="Group 137"/>
            <p:cNvGrpSpPr>
              <a:grpSpLocks/>
            </p:cNvGrpSpPr>
            <p:nvPr/>
          </p:nvGrpSpPr>
          <p:grpSpPr bwMode="auto">
            <a:xfrm>
              <a:off x="4139" y="3216"/>
              <a:ext cx="1189" cy="672"/>
              <a:chOff x="723" y="872"/>
              <a:chExt cx="2390" cy="1386"/>
            </a:xfrm>
          </p:grpSpPr>
          <p:grpSp>
            <p:nvGrpSpPr>
              <p:cNvPr id="9354" name="Group 138"/>
              <p:cNvGrpSpPr>
                <a:grpSpLocks/>
              </p:cNvGrpSpPr>
              <p:nvPr/>
            </p:nvGrpSpPr>
            <p:grpSpPr bwMode="auto">
              <a:xfrm>
                <a:off x="2087" y="1824"/>
                <a:ext cx="409" cy="434"/>
                <a:chOff x="2298" y="1822"/>
                <a:chExt cx="409" cy="434"/>
              </a:xfrm>
            </p:grpSpPr>
            <p:grpSp>
              <p:nvGrpSpPr>
                <p:cNvPr id="9355" name="Group 139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9356" name="Group 140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grpSp>
                  <p:nvGrpSpPr>
                    <p:cNvPr id="9357" name="Group 14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sp>
                    <p:nvSpPr>
                      <p:cNvPr id="9358" name="Oval 14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9359" name="Oval 14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9360" name="Group 14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9361" name="Oval 14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9362" name="Oval 14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9363" name="Group 147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9364" name="Freeform 148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365" name="Freeform 149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9366" name="Group 150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9367" name="Group 151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sp>
                  <p:nvSpPr>
                    <p:cNvPr id="9368" name="Oval 1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369" name="Oval 1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9370" name="Group 154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9371" name="Oval 1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372" name="Oval 1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9373" name="Group 157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9374" name="Freeform 158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375" name="Freeform 159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9376" name="Group 160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9377" name="Oval 161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378" name="Oval 162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9379" name="Group 163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9380" name="Oval 164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381" name="Oval 165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9382" name="Group 166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9383" name="Oval 167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384" name="Oval 168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9385" name="Group 169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9386" name="Oval 170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387" name="Oval 171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9388" name="Group 172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9389" name="Freeform 173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390" name="Freeform 174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9391" name="Group 175"/>
              <p:cNvGrpSpPr>
                <a:grpSpLocks/>
              </p:cNvGrpSpPr>
              <p:nvPr/>
            </p:nvGrpSpPr>
            <p:grpSpPr bwMode="auto">
              <a:xfrm>
                <a:off x="1511" y="1824"/>
                <a:ext cx="409" cy="434"/>
                <a:chOff x="2298" y="1822"/>
                <a:chExt cx="409" cy="434"/>
              </a:xfrm>
            </p:grpSpPr>
            <p:grpSp>
              <p:nvGrpSpPr>
                <p:cNvPr id="9392" name="Group 176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9393" name="Group 177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grpSp>
                  <p:nvGrpSpPr>
                    <p:cNvPr id="9394" name="Group 17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sp>
                    <p:nvSpPr>
                      <p:cNvPr id="9395" name="Oval 17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9396" name="Oval 18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9397" name="Group 18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9398" name="Oval 18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9399" name="Oval 18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9400" name="Group 184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9401" name="Freeform 185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402" name="Freeform 186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9403" name="Group 187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9404" name="Group 188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sp>
                  <p:nvSpPr>
                    <p:cNvPr id="9405" name="Oval 1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406" name="Oval 1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9407" name="Group 191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9408" name="Oval 1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409" name="Oval 1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9410" name="Group 194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9411" name="Freeform 195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412" name="Freeform 196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9413" name="Group 197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9414" name="Oval 198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415" name="Oval 199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9416" name="Group 200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9417" name="Oval 201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418" name="Oval 202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9419" name="Group 203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9420" name="Oval 204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421" name="Oval 205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9422" name="Group 206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9423" name="Oval 207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424" name="Oval 208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9425" name="Group 209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9426" name="Freeform 210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427" name="Freeform 211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9428" name="Group 212"/>
              <p:cNvGrpSpPr>
                <a:grpSpLocks/>
              </p:cNvGrpSpPr>
              <p:nvPr/>
            </p:nvGrpSpPr>
            <p:grpSpPr bwMode="auto">
              <a:xfrm>
                <a:off x="2793" y="1608"/>
                <a:ext cx="320" cy="321"/>
                <a:chOff x="0" y="2496"/>
                <a:chExt cx="304" cy="285"/>
              </a:xfrm>
            </p:grpSpPr>
            <p:sp>
              <p:nvSpPr>
                <p:cNvPr id="9429" name="Line 213"/>
                <p:cNvSpPr>
                  <a:spLocks noChangeShapeType="1"/>
                </p:cNvSpPr>
                <p:nvPr/>
              </p:nvSpPr>
              <p:spPr bwMode="auto">
                <a:xfrm>
                  <a:off x="148" y="2496"/>
                  <a:ext cx="3" cy="285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430" name="Freeform 214"/>
                <p:cNvSpPr>
                  <a:spLocks noEditPoints="1"/>
                </p:cNvSpPr>
                <p:nvPr/>
              </p:nvSpPr>
              <p:spPr bwMode="auto">
                <a:xfrm>
                  <a:off x="0" y="2592"/>
                  <a:ext cx="304" cy="4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8" y="0"/>
                    </a:cxn>
                    <a:cxn ang="0">
                      <a:pos x="18" y="18"/>
                    </a:cxn>
                    <a:cxn ang="0">
                      <a:pos x="0" y="18"/>
                    </a:cxn>
                    <a:cxn ang="0">
                      <a:pos x="0" y="0"/>
                    </a:cxn>
                    <a:cxn ang="0">
                      <a:pos x="36" y="0"/>
                    </a:cxn>
                    <a:cxn ang="0">
                      <a:pos x="54" y="0"/>
                    </a:cxn>
                    <a:cxn ang="0">
                      <a:pos x="54" y="18"/>
                    </a:cxn>
                    <a:cxn ang="0">
                      <a:pos x="36" y="18"/>
                    </a:cxn>
                    <a:cxn ang="0">
                      <a:pos x="36" y="0"/>
                    </a:cxn>
                    <a:cxn ang="0">
                      <a:pos x="72" y="0"/>
                    </a:cxn>
                    <a:cxn ang="0">
                      <a:pos x="90" y="0"/>
                    </a:cxn>
                    <a:cxn ang="0">
                      <a:pos x="90" y="18"/>
                    </a:cxn>
                    <a:cxn ang="0">
                      <a:pos x="72" y="18"/>
                    </a:cxn>
                    <a:cxn ang="0">
                      <a:pos x="72" y="0"/>
                    </a:cxn>
                    <a:cxn ang="0">
                      <a:pos x="108" y="0"/>
                    </a:cxn>
                    <a:cxn ang="0">
                      <a:pos x="126" y="0"/>
                    </a:cxn>
                    <a:cxn ang="0">
                      <a:pos x="126" y="18"/>
                    </a:cxn>
                    <a:cxn ang="0">
                      <a:pos x="108" y="18"/>
                    </a:cxn>
                    <a:cxn ang="0">
                      <a:pos x="108" y="0"/>
                    </a:cxn>
                    <a:cxn ang="0">
                      <a:pos x="144" y="0"/>
                    </a:cxn>
                    <a:cxn ang="0">
                      <a:pos x="162" y="0"/>
                    </a:cxn>
                    <a:cxn ang="0">
                      <a:pos x="162" y="18"/>
                    </a:cxn>
                    <a:cxn ang="0">
                      <a:pos x="144" y="18"/>
                    </a:cxn>
                    <a:cxn ang="0">
                      <a:pos x="144" y="0"/>
                    </a:cxn>
                    <a:cxn ang="0">
                      <a:pos x="180" y="0"/>
                    </a:cxn>
                    <a:cxn ang="0">
                      <a:pos x="190" y="0"/>
                    </a:cxn>
                    <a:cxn ang="0">
                      <a:pos x="190" y="18"/>
                    </a:cxn>
                    <a:cxn ang="0">
                      <a:pos x="180" y="18"/>
                    </a:cxn>
                    <a:cxn ang="0">
                      <a:pos x="180" y="0"/>
                    </a:cxn>
                  </a:cxnLst>
                  <a:rect l="0" t="0" r="r" b="b"/>
                  <a:pathLst>
                    <a:path w="190" h="18">
                      <a:moveTo>
                        <a:pt x="0" y="0"/>
                      </a:moveTo>
                      <a:lnTo>
                        <a:pt x="18" y="0"/>
                      </a:lnTo>
                      <a:lnTo>
                        <a:pt x="18" y="18"/>
                      </a:lnTo>
                      <a:lnTo>
                        <a:pt x="0" y="18"/>
                      </a:lnTo>
                      <a:lnTo>
                        <a:pt x="0" y="0"/>
                      </a:lnTo>
                      <a:close/>
                      <a:moveTo>
                        <a:pt x="36" y="0"/>
                      </a:moveTo>
                      <a:lnTo>
                        <a:pt x="54" y="0"/>
                      </a:lnTo>
                      <a:lnTo>
                        <a:pt x="54" y="18"/>
                      </a:lnTo>
                      <a:lnTo>
                        <a:pt x="36" y="18"/>
                      </a:lnTo>
                      <a:lnTo>
                        <a:pt x="36" y="0"/>
                      </a:lnTo>
                      <a:close/>
                      <a:moveTo>
                        <a:pt x="72" y="0"/>
                      </a:moveTo>
                      <a:lnTo>
                        <a:pt x="90" y="0"/>
                      </a:lnTo>
                      <a:lnTo>
                        <a:pt x="90" y="18"/>
                      </a:lnTo>
                      <a:lnTo>
                        <a:pt x="72" y="18"/>
                      </a:lnTo>
                      <a:lnTo>
                        <a:pt x="72" y="0"/>
                      </a:lnTo>
                      <a:close/>
                      <a:moveTo>
                        <a:pt x="108" y="0"/>
                      </a:moveTo>
                      <a:lnTo>
                        <a:pt x="126" y="0"/>
                      </a:lnTo>
                      <a:lnTo>
                        <a:pt x="126" y="18"/>
                      </a:lnTo>
                      <a:lnTo>
                        <a:pt x="108" y="18"/>
                      </a:lnTo>
                      <a:lnTo>
                        <a:pt x="108" y="0"/>
                      </a:lnTo>
                      <a:close/>
                      <a:moveTo>
                        <a:pt x="144" y="0"/>
                      </a:moveTo>
                      <a:lnTo>
                        <a:pt x="162" y="0"/>
                      </a:lnTo>
                      <a:lnTo>
                        <a:pt x="162" y="18"/>
                      </a:lnTo>
                      <a:lnTo>
                        <a:pt x="144" y="18"/>
                      </a:lnTo>
                      <a:lnTo>
                        <a:pt x="144" y="0"/>
                      </a:lnTo>
                      <a:close/>
                      <a:moveTo>
                        <a:pt x="180" y="0"/>
                      </a:moveTo>
                      <a:lnTo>
                        <a:pt x="190" y="0"/>
                      </a:lnTo>
                      <a:lnTo>
                        <a:pt x="190" y="18"/>
                      </a:lnTo>
                      <a:lnTo>
                        <a:pt x="180" y="18"/>
                      </a:lnTo>
                      <a:lnTo>
                        <a:pt x="18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4763" cap="flat">
                  <a:solidFill>
                    <a:srgbClr val="000000"/>
                  </a:solidFill>
                  <a:prstDash val="solid"/>
                  <a:bevel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431" name="Group 215"/>
              <p:cNvGrpSpPr>
                <a:grpSpLocks/>
              </p:cNvGrpSpPr>
              <p:nvPr/>
            </p:nvGrpSpPr>
            <p:grpSpPr bwMode="auto">
              <a:xfrm>
                <a:off x="1056" y="1822"/>
                <a:ext cx="405" cy="434"/>
                <a:chOff x="1177" y="1822"/>
                <a:chExt cx="405" cy="434"/>
              </a:xfrm>
            </p:grpSpPr>
            <p:grpSp>
              <p:nvGrpSpPr>
                <p:cNvPr id="9432" name="Group 216"/>
                <p:cNvGrpSpPr>
                  <a:grpSpLocks/>
                </p:cNvGrpSpPr>
                <p:nvPr/>
              </p:nvGrpSpPr>
              <p:grpSpPr bwMode="auto">
                <a:xfrm>
                  <a:off x="1177" y="1822"/>
                  <a:ext cx="405" cy="434"/>
                  <a:chOff x="3973" y="2756"/>
                  <a:chExt cx="148" cy="164"/>
                </a:xfrm>
              </p:grpSpPr>
              <p:grpSp>
                <p:nvGrpSpPr>
                  <p:cNvPr id="9433" name="Group 217"/>
                  <p:cNvGrpSpPr>
                    <a:grpSpLocks/>
                  </p:cNvGrpSpPr>
                  <p:nvPr/>
                </p:nvGrpSpPr>
                <p:grpSpPr bwMode="auto">
                  <a:xfrm>
                    <a:off x="3973" y="2756"/>
                    <a:ext cx="148" cy="164"/>
                    <a:chOff x="3973" y="2756"/>
                    <a:chExt cx="148" cy="164"/>
                  </a:xfrm>
                </p:grpSpPr>
                <p:grpSp>
                  <p:nvGrpSpPr>
                    <p:cNvPr id="9434" name="Group 21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73" y="2756"/>
                      <a:ext cx="148" cy="164"/>
                      <a:chOff x="3973" y="2756"/>
                      <a:chExt cx="148" cy="164"/>
                    </a:xfrm>
                  </p:grpSpPr>
                  <p:sp>
                    <p:nvSpPr>
                      <p:cNvPr id="9435" name="Oval 21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73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9436" name="Oval 22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73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9437" name="Group 22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85" y="2770"/>
                      <a:ext cx="123" cy="136"/>
                      <a:chOff x="3985" y="2770"/>
                      <a:chExt cx="123" cy="136"/>
                    </a:xfrm>
                  </p:grpSpPr>
                  <p:sp>
                    <p:nvSpPr>
                      <p:cNvPr id="9438" name="Oval 22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9439" name="Oval 22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9440" name="Group 224"/>
                  <p:cNvGrpSpPr>
                    <a:grpSpLocks/>
                  </p:cNvGrpSpPr>
                  <p:nvPr/>
                </p:nvGrpSpPr>
                <p:grpSpPr bwMode="auto">
                  <a:xfrm>
                    <a:off x="3985" y="2770"/>
                    <a:ext cx="123" cy="136"/>
                    <a:chOff x="3985" y="2770"/>
                    <a:chExt cx="123" cy="136"/>
                  </a:xfrm>
                </p:grpSpPr>
                <p:sp>
                  <p:nvSpPr>
                    <p:cNvPr id="9441" name="Freeform 225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59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59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442" name="Freeform 226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59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59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9443" name="Group 227"/>
                <p:cNvGrpSpPr>
                  <a:grpSpLocks/>
                </p:cNvGrpSpPr>
                <p:nvPr/>
              </p:nvGrpSpPr>
              <p:grpSpPr bwMode="auto">
                <a:xfrm>
                  <a:off x="1177" y="1822"/>
                  <a:ext cx="405" cy="434"/>
                  <a:chOff x="3973" y="2756"/>
                  <a:chExt cx="148" cy="164"/>
                </a:xfrm>
              </p:grpSpPr>
              <p:grpSp>
                <p:nvGrpSpPr>
                  <p:cNvPr id="9444" name="Group 228"/>
                  <p:cNvGrpSpPr>
                    <a:grpSpLocks/>
                  </p:cNvGrpSpPr>
                  <p:nvPr/>
                </p:nvGrpSpPr>
                <p:grpSpPr bwMode="auto">
                  <a:xfrm>
                    <a:off x="3973" y="2756"/>
                    <a:ext cx="148" cy="164"/>
                    <a:chOff x="3973" y="2756"/>
                    <a:chExt cx="148" cy="164"/>
                  </a:xfrm>
                </p:grpSpPr>
                <p:sp>
                  <p:nvSpPr>
                    <p:cNvPr id="9445" name="Oval 2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446" name="Oval 2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9447" name="Group 231"/>
                  <p:cNvGrpSpPr>
                    <a:grpSpLocks/>
                  </p:cNvGrpSpPr>
                  <p:nvPr/>
                </p:nvGrpSpPr>
                <p:grpSpPr bwMode="auto">
                  <a:xfrm>
                    <a:off x="3985" y="2770"/>
                    <a:ext cx="123" cy="136"/>
                    <a:chOff x="3985" y="2770"/>
                    <a:chExt cx="123" cy="136"/>
                  </a:xfrm>
                </p:grpSpPr>
                <p:sp>
                  <p:nvSpPr>
                    <p:cNvPr id="9448" name="Oval 2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449" name="Oval 2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9450" name="Group 234"/>
                <p:cNvGrpSpPr>
                  <a:grpSpLocks/>
                </p:cNvGrpSpPr>
                <p:nvPr/>
              </p:nvGrpSpPr>
              <p:grpSpPr bwMode="auto">
                <a:xfrm>
                  <a:off x="1210" y="1860"/>
                  <a:ext cx="337" cy="358"/>
                  <a:chOff x="3985" y="2770"/>
                  <a:chExt cx="123" cy="136"/>
                </a:xfrm>
              </p:grpSpPr>
              <p:sp>
                <p:nvSpPr>
                  <p:cNvPr id="9451" name="Freeform 235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59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59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452" name="Freeform 236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59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59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9453" name="Group 237"/>
                <p:cNvGrpSpPr>
                  <a:grpSpLocks/>
                </p:cNvGrpSpPr>
                <p:nvPr/>
              </p:nvGrpSpPr>
              <p:grpSpPr bwMode="auto">
                <a:xfrm>
                  <a:off x="1177" y="1822"/>
                  <a:ext cx="405" cy="434"/>
                  <a:chOff x="3973" y="2756"/>
                  <a:chExt cx="148" cy="164"/>
                </a:xfrm>
              </p:grpSpPr>
              <p:sp>
                <p:nvSpPr>
                  <p:cNvPr id="9454" name="Oval 238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455" name="Oval 239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9456" name="Group 240"/>
                <p:cNvGrpSpPr>
                  <a:grpSpLocks/>
                </p:cNvGrpSpPr>
                <p:nvPr/>
              </p:nvGrpSpPr>
              <p:grpSpPr bwMode="auto">
                <a:xfrm>
                  <a:off x="1210" y="1860"/>
                  <a:ext cx="337" cy="358"/>
                  <a:chOff x="3985" y="2770"/>
                  <a:chExt cx="123" cy="136"/>
                </a:xfrm>
              </p:grpSpPr>
              <p:sp>
                <p:nvSpPr>
                  <p:cNvPr id="9457" name="Oval 241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458" name="Oval 242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9459" name="Group 243"/>
                <p:cNvGrpSpPr>
                  <a:grpSpLocks/>
                </p:cNvGrpSpPr>
                <p:nvPr/>
              </p:nvGrpSpPr>
              <p:grpSpPr bwMode="auto">
                <a:xfrm>
                  <a:off x="1177" y="1822"/>
                  <a:ext cx="405" cy="434"/>
                  <a:chOff x="3973" y="2756"/>
                  <a:chExt cx="148" cy="164"/>
                </a:xfrm>
              </p:grpSpPr>
              <p:sp>
                <p:nvSpPr>
                  <p:cNvPr id="9460" name="Oval 244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461" name="Oval 245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9462" name="Group 246"/>
                <p:cNvGrpSpPr>
                  <a:grpSpLocks/>
                </p:cNvGrpSpPr>
                <p:nvPr/>
              </p:nvGrpSpPr>
              <p:grpSpPr bwMode="auto">
                <a:xfrm>
                  <a:off x="1210" y="1860"/>
                  <a:ext cx="337" cy="358"/>
                  <a:chOff x="3985" y="2770"/>
                  <a:chExt cx="123" cy="136"/>
                </a:xfrm>
              </p:grpSpPr>
              <p:sp>
                <p:nvSpPr>
                  <p:cNvPr id="9463" name="Oval 247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464" name="Oval 248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9465" name="Group 249"/>
                <p:cNvGrpSpPr>
                  <a:grpSpLocks/>
                </p:cNvGrpSpPr>
                <p:nvPr/>
              </p:nvGrpSpPr>
              <p:grpSpPr bwMode="auto">
                <a:xfrm>
                  <a:off x="1210" y="1860"/>
                  <a:ext cx="337" cy="358"/>
                  <a:chOff x="3985" y="2770"/>
                  <a:chExt cx="123" cy="136"/>
                </a:xfrm>
              </p:grpSpPr>
              <p:sp>
                <p:nvSpPr>
                  <p:cNvPr id="9466" name="Freeform 250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59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59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467" name="Freeform 251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59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59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9468" name="Group 252"/>
              <p:cNvGrpSpPr>
                <a:grpSpLocks/>
              </p:cNvGrpSpPr>
              <p:nvPr/>
            </p:nvGrpSpPr>
            <p:grpSpPr bwMode="auto">
              <a:xfrm>
                <a:off x="2519" y="1822"/>
                <a:ext cx="409" cy="434"/>
                <a:chOff x="2298" y="1822"/>
                <a:chExt cx="409" cy="434"/>
              </a:xfrm>
            </p:grpSpPr>
            <p:grpSp>
              <p:nvGrpSpPr>
                <p:cNvPr id="9469" name="Group 253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9470" name="Group 254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grpSp>
                  <p:nvGrpSpPr>
                    <p:cNvPr id="9471" name="Group 25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sp>
                    <p:nvSpPr>
                      <p:cNvPr id="9472" name="Oval 2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9473" name="Oval 25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9474" name="Group 25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9475" name="Oval 25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9476" name="Oval 26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9477" name="Group 261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9478" name="Freeform 262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479" name="Freeform 263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9480" name="Group 264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9481" name="Group 265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sp>
                  <p:nvSpPr>
                    <p:cNvPr id="9482" name="Oval 2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483" name="Oval 2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9484" name="Group 268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9485" name="Oval 2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486" name="Oval 2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9487" name="Group 271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9488" name="Freeform 272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489" name="Freeform 273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9490" name="Group 274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9491" name="Oval 275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492" name="Oval 276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9493" name="Group 277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9494" name="Oval 278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495" name="Oval 279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9496" name="Group 280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9497" name="Oval 281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498" name="Oval 282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9499" name="Group 283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9500" name="Oval 284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501" name="Oval 285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9502" name="Group 286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9503" name="Freeform 287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504" name="Freeform 288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9505" name="Freeform 289"/>
              <p:cNvSpPr>
                <a:spLocks/>
              </p:cNvSpPr>
              <p:nvPr/>
            </p:nvSpPr>
            <p:spPr bwMode="auto">
              <a:xfrm>
                <a:off x="879" y="1608"/>
                <a:ext cx="4" cy="2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232"/>
                  </a:cxn>
                </a:cxnLst>
                <a:rect l="0" t="0" r="r" b="b"/>
                <a:pathLst>
                  <a:path w="4" h="232">
                    <a:moveTo>
                      <a:pt x="0" y="0"/>
                    </a:moveTo>
                    <a:lnTo>
                      <a:pt x="4" y="232"/>
                    </a:lnTo>
                  </a:path>
                </a:pathLst>
              </a:custGeom>
              <a:solidFill>
                <a:srgbClr val="FFFFFF"/>
              </a:solidFill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9506" name="Group 290"/>
              <p:cNvGrpSpPr>
                <a:grpSpLocks/>
              </p:cNvGrpSpPr>
              <p:nvPr/>
            </p:nvGrpSpPr>
            <p:grpSpPr bwMode="auto">
              <a:xfrm>
                <a:off x="723" y="1608"/>
                <a:ext cx="320" cy="321"/>
                <a:chOff x="0" y="2496"/>
                <a:chExt cx="304" cy="285"/>
              </a:xfrm>
            </p:grpSpPr>
            <p:sp>
              <p:nvSpPr>
                <p:cNvPr id="9507" name="Line 291"/>
                <p:cNvSpPr>
                  <a:spLocks noChangeShapeType="1"/>
                </p:cNvSpPr>
                <p:nvPr/>
              </p:nvSpPr>
              <p:spPr bwMode="auto">
                <a:xfrm>
                  <a:off x="148" y="2496"/>
                  <a:ext cx="3" cy="285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508" name="Freeform 292"/>
                <p:cNvSpPr>
                  <a:spLocks noEditPoints="1"/>
                </p:cNvSpPr>
                <p:nvPr/>
              </p:nvSpPr>
              <p:spPr bwMode="auto">
                <a:xfrm>
                  <a:off x="0" y="2592"/>
                  <a:ext cx="304" cy="4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8" y="0"/>
                    </a:cxn>
                    <a:cxn ang="0">
                      <a:pos x="18" y="18"/>
                    </a:cxn>
                    <a:cxn ang="0">
                      <a:pos x="0" y="18"/>
                    </a:cxn>
                    <a:cxn ang="0">
                      <a:pos x="0" y="0"/>
                    </a:cxn>
                    <a:cxn ang="0">
                      <a:pos x="36" y="0"/>
                    </a:cxn>
                    <a:cxn ang="0">
                      <a:pos x="54" y="0"/>
                    </a:cxn>
                    <a:cxn ang="0">
                      <a:pos x="54" y="18"/>
                    </a:cxn>
                    <a:cxn ang="0">
                      <a:pos x="36" y="18"/>
                    </a:cxn>
                    <a:cxn ang="0">
                      <a:pos x="36" y="0"/>
                    </a:cxn>
                    <a:cxn ang="0">
                      <a:pos x="72" y="0"/>
                    </a:cxn>
                    <a:cxn ang="0">
                      <a:pos x="90" y="0"/>
                    </a:cxn>
                    <a:cxn ang="0">
                      <a:pos x="90" y="18"/>
                    </a:cxn>
                    <a:cxn ang="0">
                      <a:pos x="72" y="18"/>
                    </a:cxn>
                    <a:cxn ang="0">
                      <a:pos x="72" y="0"/>
                    </a:cxn>
                    <a:cxn ang="0">
                      <a:pos x="108" y="0"/>
                    </a:cxn>
                    <a:cxn ang="0">
                      <a:pos x="126" y="0"/>
                    </a:cxn>
                    <a:cxn ang="0">
                      <a:pos x="126" y="18"/>
                    </a:cxn>
                    <a:cxn ang="0">
                      <a:pos x="108" y="18"/>
                    </a:cxn>
                    <a:cxn ang="0">
                      <a:pos x="108" y="0"/>
                    </a:cxn>
                    <a:cxn ang="0">
                      <a:pos x="144" y="0"/>
                    </a:cxn>
                    <a:cxn ang="0">
                      <a:pos x="162" y="0"/>
                    </a:cxn>
                    <a:cxn ang="0">
                      <a:pos x="162" y="18"/>
                    </a:cxn>
                    <a:cxn ang="0">
                      <a:pos x="144" y="18"/>
                    </a:cxn>
                    <a:cxn ang="0">
                      <a:pos x="144" y="0"/>
                    </a:cxn>
                    <a:cxn ang="0">
                      <a:pos x="180" y="0"/>
                    </a:cxn>
                    <a:cxn ang="0">
                      <a:pos x="190" y="0"/>
                    </a:cxn>
                    <a:cxn ang="0">
                      <a:pos x="190" y="18"/>
                    </a:cxn>
                    <a:cxn ang="0">
                      <a:pos x="180" y="18"/>
                    </a:cxn>
                    <a:cxn ang="0">
                      <a:pos x="180" y="0"/>
                    </a:cxn>
                  </a:cxnLst>
                  <a:rect l="0" t="0" r="r" b="b"/>
                  <a:pathLst>
                    <a:path w="190" h="18">
                      <a:moveTo>
                        <a:pt x="0" y="0"/>
                      </a:moveTo>
                      <a:lnTo>
                        <a:pt x="18" y="0"/>
                      </a:lnTo>
                      <a:lnTo>
                        <a:pt x="18" y="18"/>
                      </a:lnTo>
                      <a:lnTo>
                        <a:pt x="0" y="18"/>
                      </a:lnTo>
                      <a:lnTo>
                        <a:pt x="0" y="0"/>
                      </a:lnTo>
                      <a:close/>
                      <a:moveTo>
                        <a:pt x="36" y="0"/>
                      </a:moveTo>
                      <a:lnTo>
                        <a:pt x="54" y="0"/>
                      </a:lnTo>
                      <a:lnTo>
                        <a:pt x="54" y="18"/>
                      </a:lnTo>
                      <a:lnTo>
                        <a:pt x="36" y="18"/>
                      </a:lnTo>
                      <a:lnTo>
                        <a:pt x="36" y="0"/>
                      </a:lnTo>
                      <a:close/>
                      <a:moveTo>
                        <a:pt x="72" y="0"/>
                      </a:moveTo>
                      <a:lnTo>
                        <a:pt x="90" y="0"/>
                      </a:lnTo>
                      <a:lnTo>
                        <a:pt x="90" y="18"/>
                      </a:lnTo>
                      <a:lnTo>
                        <a:pt x="72" y="18"/>
                      </a:lnTo>
                      <a:lnTo>
                        <a:pt x="72" y="0"/>
                      </a:lnTo>
                      <a:close/>
                      <a:moveTo>
                        <a:pt x="108" y="0"/>
                      </a:moveTo>
                      <a:lnTo>
                        <a:pt x="126" y="0"/>
                      </a:lnTo>
                      <a:lnTo>
                        <a:pt x="126" y="18"/>
                      </a:lnTo>
                      <a:lnTo>
                        <a:pt x="108" y="18"/>
                      </a:lnTo>
                      <a:lnTo>
                        <a:pt x="108" y="0"/>
                      </a:lnTo>
                      <a:close/>
                      <a:moveTo>
                        <a:pt x="144" y="0"/>
                      </a:moveTo>
                      <a:lnTo>
                        <a:pt x="162" y="0"/>
                      </a:lnTo>
                      <a:lnTo>
                        <a:pt x="162" y="18"/>
                      </a:lnTo>
                      <a:lnTo>
                        <a:pt x="144" y="18"/>
                      </a:lnTo>
                      <a:lnTo>
                        <a:pt x="144" y="0"/>
                      </a:lnTo>
                      <a:close/>
                      <a:moveTo>
                        <a:pt x="180" y="0"/>
                      </a:moveTo>
                      <a:lnTo>
                        <a:pt x="190" y="0"/>
                      </a:lnTo>
                      <a:lnTo>
                        <a:pt x="190" y="18"/>
                      </a:lnTo>
                      <a:lnTo>
                        <a:pt x="180" y="18"/>
                      </a:lnTo>
                      <a:lnTo>
                        <a:pt x="18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4763" cap="flat">
                  <a:solidFill>
                    <a:srgbClr val="000000"/>
                  </a:solidFill>
                  <a:prstDash val="solid"/>
                  <a:bevel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9509" name="Freeform 293"/>
              <p:cNvSpPr>
                <a:spLocks/>
              </p:cNvSpPr>
              <p:nvPr/>
            </p:nvSpPr>
            <p:spPr bwMode="auto">
              <a:xfrm>
                <a:off x="992" y="1095"/>
                <a:ext cx="2088" cy="891"/>
              </a:xfrm>
              <a:custGeom>
                <a:avLst/>
                <a:gdLst/>
                <a:ahLst/>
                <a:cxnLst>
                  <a:cxn ang="0">
                    <a:pos x="0" y="143"/>
                  </a:cxn>
                  <a:cxn ang="0">
                    <a:pos x="110" y="0"/>
                  </a:cxn>
                  <a:cxn ang="0">
                    <a:pos x="1668" y="0"/>
                  </a:cxn>
                  <a:cxn ang="0">
                    <a:pos x="1875" y="99"/>
                  </a:cxn>
                  <a:cxn ang="0">
                    <a:pos x="2088" y="513"/>
                  </a:cxn>
                  <a:cxn ang="0">
                    <a:pos x="2072" y="881"/>
                  </a:cxn>
                  <a:cxn ang="0">
                    <a:pos x="1771" y="891"/>
                  </a:cxn>
                  <a:cxn ang="0">
                    <a:pos x="110" y="891"/>
                  </a:cxn>
                  <a:cxn ang="0">
                    <a:pos x="6" y="792"/>
                  </a:cxn>
                  <a:cxn ang="0">
                    <a:pos x="8" y="131"/>
                  </a:cxn>
                </a:cxnLst>
                <a:rect l="0" t="0" r="r" b="b"/>
                <a:pathLst>
                  <a:path w="2088" h="891">
                    <a:moveTo>
                      <a:pt x="0" y="143"/>
                    </a:moveTo>
                    <a:lnTo>
                      <a:pt x="110" y="0"/>
                    </a:lnTo>
                    <a:lnTo>
                      <a:pt x="1668" y="0"/>
                    </a:lnTo>
                    <a:lnTo>
                      <a:pt x="1875" y="99"/>
                    </a:lnTo>
                    <a:lnTo>
                      <a:pt x="2088" y="513"/>
                    </a:lnTo>
                    <a:lnTo>
                      <a:pt x="2072" y="881"/>
                    </a:lnTo>
                    <a:lnTo>
                      <a:pt x="1771" y="891"/>
                    </a:lnTo>
                    <a:lnTo>
                      <a:pt x="110" y="891"/>
                    </a:lnTo>
                    <a:lnTo>
                      <a:pt x="6" y="792"/>
                    </a:lnTo>
                    <a:lnTo>
                      <a:pt x="8" y="131"/>
                    </a:lnTo>
                  </a:path>
                </a:pathLst>
              </a:custGeom>
              <a:gradFill rotWithShape="1">
                <a:gsLst>
                  <a:gs pos="0">
                    <a:srgbClr val="00CCFF"/>
                  </a:gs>
                  <a:gs pos="50000">
                    <a:srgbClr val="0033CC"/>
                  </a:gs>
                  <a:gs pos="100000">
                    <a:srgbClr val="00CCFF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107763" dir="18900000" algn="ctr" rotWithShape="0">
                  <a:srgbClr val="004800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10" name="Rectangle 294"/>
              <p:cNvSpPr>
                <a:spLocks noChangeArrowheads="1"/>
              </p:cNvSpPr>
              <p:nvPr/>
            </p:nvSpPr>
            <p:spPr bwMode="auto">
              <a:xfrm>
                <a:off x="1093" y="1365"/>
                <a:ext cx="186" cy="264"/>
              </a:xfrm>
              <a:prstGeom prst="rect">
                <a:avLst/>
              </a:prstGeom>
              <a:solidFill>
                <a:srgbClr val="00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511" name="Rectangle 295"/>
              <p:cNvSpPr>
                <a:spLocks noChangeArrowheads="1"/>
              </p:cNvSpPr>
              <p:nvPr/>
            </p:nvSpPr>
            <p:spPr bwMode="auto">
              <a:xfrm>
                <a:off x="1526" y="1365"/>
                <a:ext cx="186" cy="264"/>
              </a:xfrm>
              <a:prstGeom prst="rect">
                <a:avLst/>
              </a:prstGeom>
              <a:solidFill>
                <a:srgbClr val="00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512" name="Rectangle 296"/>
              <p:cNvSpPr>
                <a:spLocks noChangeArrowheads="1"/>
              </p:cNvSpPr>
              <p:nvPr/>
            </p:nvSpPr>
            <p:spPr bwMode="auto">
              <a:xfrm>
                <a:off x="2408" y="1365"/>
                <a:ext cx="232" cy="315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513" name="Group 297"/>
              <p:cNvGrpSpPr>
                <a:grpSpLocks/>
              </p:cNvGrpSpPr>
              <p:nvPr/>
            </p:nvGrpSpPr>
            <p:grpSpPr bwMode="auto">
              <a:xfrm>
                <a:off x="1346" y="960"/>
                <a:ext cx="202" cy="192"/>
                <a:chOff x="5136" y="1968"/>
                <a:chExt cx="192" cy="171"/>
              </a:xfrm>
            </p:grpSpPr>
            <p:sp>
              <p:nvSpPr>
                <p:cNvPr id="9514" name="Oval 298"/>
                <p:cNvSpPr>
                  <a:spLocks noChangeArrowheads="1"/>
                </p:cNvSpPr>
                <p:nvPr/>
              </p:nvSpPr>
              <p:spPr bwMode="auto">
                <a:xfrm>
                  <a:off x="5136" y="1968"/>
                  <a:ext cx="192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515" name="Freeform 299"/>
                <p:cNvSpPr>
                  <a:spLocks/>
                </p:cNvSpPr>
                <p:nvPr/>
              </p:nvSpPr>
              <p:spPr bwMode="auto">
                <a:xfrm>
                  <a:off x="5184" y="1968"/>
                  <a:ext cx="96" cy="17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96" y="0"/>
                    </a:cxn>
                    <a:cxn ang="0">
                      <a:pos x="82" y="156"/>
                    </a:cxn>
                    <a:cxn ang="0">
                      <a:pos x="4" y="171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96" h="171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82" y="156"/>
                      </a:lnTo>
                      <a:lnTo>
                        <a:pt x="4" y="171"/>
                      </a:lnTo>
                      <a:lnTo>
                        <a:pt x="0" y="48"/>
                      </a:lnTo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9516" name="Freeform 300"/>
              <p:cNvSpPr>
                <a:spLocks/>
              </p:cNvSpPr>
              <p:nvPr/>
            </p:nvSpPr>
            <p:spPr bwMode="auto">
              <a:xfrm>
                <a:off x="1043" y="1878"/>
                <a:ext cx="1818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1">
                    <a:moveTo>
                      <a:pt x="0" y="0"/>
                    </a:moveTo>
                    <a:cubicBezTo>
                      <a:pt x="0" y="0"/>
                      <a:pt x="864" y="0"/>
                      <a:pt x="1728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17" name="Freeform 301"/>
              <p:cNvSpPr>
                <a:spLocks/>
              </p:cNvSpPr>
              <p:nvPr/>
            </p:nvSpPr>
            <p:spPr bwMode="auto">
              <a:xfrm>
                <a:off x="1007" y="1229"/>
                <a:ext cx="1854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62" y="0"/>
                  </a:cxn>
                </a:cxnLst>
                <a:rect l="0" t="0" r="r" b="b"/>
                <a:pathLst>
                  <a:path w="1762" h="1">
                    <a:moveTo>
                      <a:pt x="0" y="0"/>
                    </a:moveTo>
                    <a:cubicBezTo>
                      <a:pt x="293" y="0"/>
                      <a:pt x="1395" y="0"/>
                      <a:pt x="1762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9518" name="Group 302"/>
              <p:cNvGrpSpPr>
                <a:grpSpLocks/>
              </p:cNvGrpSpPr>
              <p:nvPr/>
            </p:nvGrpSpPr>
            <p:grpSpPr bwMode="auto">
              <a:xfrm>
                <a:off x="2305" y="960"/>
                <a:ext cx="202" cy="192"/>
                <a:chOff x="5136" y="1968"/>
                <a:chExt cx="192" cy="171"/>
              </a:xfrm>
            </p:grpSpPr>
            <p:sp>
              <p:nvSpPr>
                <p:cNvPr id="9519" name="Oval 303"/>
                <p:cNvSpPr>
                  <a:spLocks noChangeArrowheads="1"/>
                </p:cNvSpPr>
                <p:nvPr/>
              </p:nvSpPr>
              <p:spPr bwMode="auto">
                <a:xfrm>
                  <a:off x="5136" y="1968"/>
                  <a:ext cx="192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520" name="Freeform 304"/>
                <p:cNvSpPr>
                  <a:spLocks/>
                </p:cNvSpPr>
                <p:nvPr/>
              </p:nvSpPr>
              <p:spPr bwMode="auto">
                <a:xfrm>
                  <a:off x="5184" y="1968"/>
                  <a:ext cx="96" cy="17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96" y="0"/>
                    </a:cxn>
                    <a:cxn ang="0">
                      <a:pos x="82" y="156"/>
                    </a:cxn>
                    <a:cxn ang="0">
                      <a:pos x="4" y="171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96" h="171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82" y="156"/>
                      </a:lnTo>
                      <a:lnTo>
                        <a:pt x="4" y="171"/>
                      </a:lnTo>
                      <a:lnTo>
                        <a:pt x="0" y="48"/>
                      </a:lnTo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9521" name="Freeform 305"/>
              <p:cNvSpPr>
                <a:spLocks/>
              </p:cNvSpPr>
              <p:nvPr/>
            </p:nvSpPr>
            <p:spPr bwMode="auto">
              <a:xfrm>
                <a:off x="1245" y="1662"/>
                <a:ext cx="17" cy="35"/>
              </a:xfrm>
              <a:custGeom>
                <a:avLst/>
                <a:gdLst/>
                <a:ahLst/>
                <a:cxnLst>
                  <a:cxn ang="0">
                    <a:pos x="0" y="31"/>
                  </a:cxn>
                  <a:cxn ang="0">
                    <a:pos x="16" y="0"/>
                  </a:cxn>
                  <a:cxn ang="0">
                    <a:pos x="0" y="31"/>
                  </a:cxn>
                </a:cxnLst>
                <a:rect l="0" t="0" r="r" b="b"/>
                <a:pathLst>
                  <a:path w="16" h="31">
                    <a:moveTo>
                      <a:pt x="0" y="31"/>
                    </a:moveTo>
                    <a:cubicBezTo>
                      <a:pt x="5" y="21"/>
                      <a:pt x="16" y="0"/>
                      <a:pt x="16" y="0"/>
                    </a:cubicBezTo>
                    <a:cubicBezTo>
                      <a:pt x="16" y="0"/>
                      <a:pt x="5" y="21"/>
                      <a:pt x="0" y="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22" name="Freeform 306"/>
              <p:cNvSpPr>
                <a:spLocks/>
              </p:cNvSpPr>
              <p:nvPr/>
            </p:nvSpPr>
            <p:spPr bwMode="auto">
              <a:xfrm>
                <a:off x="1070" y="1284"/>
                <a:ext cx="225" cy="594"/>
              </a:xfrm>
              <a:custGeom>
                <a:avLst/>
                <a:gdLst/>
                <a:ahLst/>
                <a:cxnLst>
                  <a:cxn ang="0">
                    <a:pos x="214" y="528"/>
                  </a:cxn>
                  <a:cxn ang="0">
                    <a:pos x="214" y="0"/>
                  </a:cxn>
                  <a:cxn ang="0">
                    <a:pos x="0" y="2"/>
                  </a:cxn>
                  <a:cxn ang="0">
                    <a:pos x="0" y="527"/>
                  </a:cxn>
                  <a:cxn ang="0">
                    <a:pos x="214" y="528"/>
                  </a:cxn>
                </a:cxnLst>
                <a:rect l="0" t="0" r="r" b="b"/>
                <a:pathLst>
                  <a:path w="214" h="528">
                    <a:moveTo>
                      <a:pt x="214" y="528"/>
                    </a:moveTo>
                    <a:lnTo>
                      <a:pt x="214" y="0"/>
                    </a:lnTo>
                    <a:lnTo>
                      <a:pt x="0" y="2"/>
                    </a:lnTo>
                    <a:lnTo>
                      <a:pt x="0" y="527"/>
                    </a:lnTo>
                    <a:lnTo>
                      <a:pt x="214" y="528"/>
                    </a:lnTo>
                    <a:close/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23" name="Freeform 307"/>
              <p:cNvSpPr>
                <a:spLocks/>
              </p:cNvSpPr>
              <p:nvPr/>
            </p:nvSpPr>
            <p:spPr bwMode="auto">
              <a:xfrm>
                <a:off x="2664" y="1200"/>
                <a:ext cx="432" cy="520"/>
              </a:xfrm>
              <a:custGeom>
                <a:avLst/>
                <a:gdLst/>
                <a:ahLst/>
                <a:cxnLst>
                  <a:cxn ang="0">
                    <a:pos x="216" y="0"/>
                  </a:cxn>
                  <a:cxn ang="0">
                    <a:pos x="0" y="136"/>
                  </a:cxn>
                  <a:cxn ang="0">
                    <a:pos x="64" y="520"/>
                  </a:cxn>
                  <a:cxn ang="0">
                    <a:pos x="400" y="520"/>
                  </a:cxn>
                  <a:cxn ang="0">
                    <a:pos x="432" y="424"/>
                  </a:cxn>
                </a:cxnLst>
                <a:rect l="0" t="0" r="r" b="b"/>
                <a:pathLst>
                  <a:path w="432" h="520">
                    <a:moveTo>
                      <a:pt x="216" y="0"/>
                    </a:moveTo>
                    <a:lnTo>
                      <a:pt x="0" y="136"/>
                    </a:lnTo>
                    <a:lnTo>
                      <a:pt x="64" y="520"/>
                    </a:lnTo>
                    <a:lnTo>
                      <a:pt x="400" y="520"/>
                    </a:lnTo>
                    <a:lnTo>
                      <a:pt x="432" y="424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24" name="Rectangle 308"/>
              <p:cNvSpPr>
                <a:spLocks noChangeArrowheads="1"/>
              </p:cNvSpPr>
              <p:nvPr/>
            </p:nvSpPr>
            <p:spPr bwMode="auto">
              <a:xfrm>
                <a:off x="2120" y="1365"/>
                <a:ext cx="232" cy="315"/>
              </a:xfrm>
              <a:prstGeom prst="rect">
                <a:avLst/>
              </a:prstGeom>
              <a:solidFill>
                <a:srgbClr val="00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525" name="Freeform 309"/>
              <p:cNvSpPr>
                <a:spLocks/>
              </p:cNvSpPr>
              <p:nvPr/>
            </p:nvSpPr>
            <p:spPr bwMode="auto">
              <a:xfrm>
                <a:off x="1832" y="872"/>
                <a:ext cx="784" cy="328"/>
              </a:xfrm>
              <a:custGeom>
                <a:avLst/>
                <a:gdLst/>
                <a:ahLst/>
                <a:cxnLst>
                  <a:cxn ang="0">
                    <a:pos x="328" y="280"/>
                  </a:cxn>
                  <a:cxn ang="0">
                    <a:pos x="0" y="0"/>
                  </a:cxn>
                  <a:cxn ang="0">
                    <a:pos x="784" y="0"/>
                  </a:cxn>
                  <a:cxn ang="0">
                    <a:pos x="232" y="328"/>
                  </a:cxn>
                </a:cxnLst>
                <a:rect l="0" t="0" r="r" b="b"/>
                <a:pathLst>
                  <a:path w="784" h="328">
                    <a:moveTo>
                      <a:pt x="328" y="280"/>
                    </a:moveTo>
                    <a:lnTo>
                      <a:pt x="0" y="0"/>
                    </a:lnTo>
                    <a:lnTo>
                      <a:pt x="784" y="0"/>
                    </a:lnTo>
                    <a:lnTo>
                      <a:pt x="232" y="328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26" name="Rectangle 310"/>
              <p:cNvSpPr>
                <a:spLocks noChangeArrowheads="1"/>
              </p:cNvSpPr>
              <p:nvPr/>
            </p:nvSpPr>
            <p:spPr bwMode="auto">
              <a:xfrm>
                <a:off x="1824" y="1365"/>
                <a:ext cx="232" cy="315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9527" name="AutoShape 311"/>
          <p:cNvSpPr>
            <a:spLocks noChangeArrowheads="1"/>
          </p:cNvSpPr>
          <p:nvPr/>
        </p:nvSpPr>
        <p:spPr bwMode="auto">
          <a:xfrm>
            <a:off x="7488238" y="0"/>
            <a:ext cx="1655762" cy="1489075"/>
          </a:xfrm>
          <a:prstGeom prst="irregularSeal1">
            <a:avLst/>
          </a:prstGeom>
          <a:solidFill>
            <a:srgbClr val="FFFF00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1">
                <a:solidFill>
                  <a:schemeClr val="accent2"/>
                </a:solidFill>
                <a:latin typeface="Times New Roman" pitchFamily="18" charset="0"/>
              </a:rPr>
              <a:t>№3</a:t>
            </a:r>
          </a:p>
        </p:txBody>
      </p:sp>
      <p:sp>
        <p:nvSpPr>
          <p:cNvPr id="9534" name="Text Box 318"/>
          <p:cNvSpPr txBox="1">
            <a:spLocks noChangeArrowheads="1"/>
          </p:cNvSpPr>
          <p:nvPr/>
        </p:nvSpPr>
        <p:spPr bwMode="auto">
          <a:xfrm>
            <a:off x="2214546" y="1214422"/>
            <a:ext cx="60722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latin typeface="Georgia" pitchFamily="18" charset="0"/>
              </a:rPr>
              <a:t> </a:t>
            </a:r>
            <a:endParaRPr lang="ru-RU" sz="2800" b="1" i="1" dirty="0">
              <a:latin typeface="Times New Roman" pitchFamily="18" charset="0"/>
            </a:endParaRPr>
          </a:p>
        </p:txBody>
      </p:sp>
      <p:sp>
        <p:nvSpPr>
          <p:cNvPr id="9537" name="WordArt 321"/>
          <p:cNvSpPr>
            <a:spLocks noChangeArrowheads="1" noChangeShapeType="1" noTextEdit="1"/>
          </p:cNvSpPr>
          <p:nvPr/>
        </p:nvSpPr>
        <p:spPr bwMode="auto">
          <a:xfrm>
            <a:off x="1476375" y="5445125"/>
            <a:ext cx="1655763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i="1" kern="10" dirty="0">
              <a:ln w="19050">
                <a:solidFill>
                  <a:srgbClr val="00FF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9538" name="WordArt 322"/>
          <p:cNvSpPr>
            <a:spLocks noChangeArrowheads="1" noChangeShapeType="1" noTextEdit="1"/>
          </p:cNvSpPr>
          <p:nvPr/>
        </p:nvSpPr>
        <p:spPr bwMode="auto">
          <a:xfrm>
            <a:off x="5292725" y="5084763"/>
            <a:ext cx="273685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i="1" kern="10" dirty="0">
              <a:ln w="19050">
                <a:solidFill>
                  <a:srgbClr val="00FF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9540" name="WordArt 324"/>
          <p:cNvSpPr>
            <a:spLocks noChangeArrowheads="1" noChangeShapeType="1" noTextEdit="1"/>
          </p:cNvSpPr>
          <p:nvPr/>
        </p:nvSpPr>
        <p:spPr bwMode="auto">
          <a:xfrm>
            <a:off x="4356100" y="4076700"/>
            <a:ext cx="644528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 dirty="0">
              <a:ln w="19050">
                <a:solidFill>
                  <a:srgbClr val="00FF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9541" name="WordArt 325"/>
          <p:cNvSpPr>
            <a:spLocks noChangeArrowheads="1" noChangeShapeType="1" noTextEdit="1"/>
          </p:cNvSpPr>
          <p:nvPr/>
        </p:nvSpPr>
        <p:spPr bwMode="auto">
          <a:xfrm>
            <a:off x="4500562" y="3213100"/>
            <a:ext cx="4000528" cy="12874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 </a:t>
            </a:r>
            <a:r>
              <a:rPr lang="ru-RU" sz="3600" b="1" i="1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олар</a:t>
            </a:r>
            <a:r>
              <a:rPr lang="ru-RU" sz="3600" b="1" i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3600" b="1" i="1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охусунлар</a:t>
            </a:r>
            <a:endParaRPr lang="ru-RU" sz="3600" b="1" i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9543" name="WordArt 327"/>
          <p:cNvSpPr>
            <a:spLocks noChangeArrowheads="1" noChangeShapeType="1" noTextEdit="1"/>
          </p:cNvSpPr>
          <p:nvPr/>
        </p:nvSpPr>
        <p:spPr bwMode="auto">
          <a:xfrm>
            <a:off x="2000232" y="3643314"/>
            <a:ext cx="2500330" cy="57150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3600" b="1" i="1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ол</a:t>
            </a:r>
            <a:r>
              <a:rPr lang="ru-RU" sz="3600" b="1" i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3600" b="1" i="1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охусун</a:t>
            </a:r>
            <a:endParaRPr lang="ru-RU" sz="3600" b="1" i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graphicFrame>
        <p:nvGraphicFramePr>
          <p:cNvPr id="329" name="Таблица 328"/>
          <p:cNvGraphicFramePr>
            <a:graphicFrameLocks noGrp="1"/>
          </p:cNvGraphicFramePr>
          <p:nvPr/>
        </p:nvGraphicFramePr>
        <p:xfrm>
          <a:off x="2214546" y="1397000"/>
          <a:ext cx="5405454" cy="21169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1818"/>
                <a:gridCol w="1801818"/>
                <a:gridCol w="1801818"/>
              </a:tblGrid>
              <a:tr h="400843"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rgbClr val="FF0000"/>
                          </a:solidFill>
                        </a:rPr>
                        <a:t>бетлер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rgbClr val="FF0000"/>
                          </a:solidFill>
                        </a:rPr>
                        <a:t>Теклик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baseline="0" dirty="0" err="1" smtClean="0">
                          <a:solidFill>
                            <a:srgbClr val="FF0000"/>
                          </a:solidFill>
                        </a:rPr>
                        <a:t>санав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rgbClr val="FF0000"/>
                          </a:solidFill>
                        </a:rPr>
                        <a:t>Кеплюк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dirty="0" err="1" smtClean="0">
                          <a:solidFill>
                            <a:srgbClr val="FF0000"/>
                          </a:solidFill>
                        </a:rPr>
                        <a:t>санав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00843">
                <a:tc>
                  <a:txBody>
                    <a:bodyPr/>
                    <a:lstStyle/>
                    <a:p>
                      <a:r>
                        <a:rPr lang="ru-RU" dirty="0" smtClean="0"/>
                        <a:t>3-нчю бет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r>
                        <a:rPr lang="ru-RU" dirty="0" err="1" smtClean="0"/>
                        <a:t>сын,-син,-сун,-сюн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-</a:t>
                      </a:r>
                      <a:r>
                        <a:rPr lang="ru-RU" dirty="0" err="1" smtClean="0"/>
                        <a:t>сын,-син,-сун,-сюн</a:t>
                      </a:r>
                      <a:endParaRPr lang="ru-RU" dirty="0" smtClean="0"/>
                    </a:p>
                    <a:p>
                      <a:endParaRPr lang="ru-RU" dirty="0" smtClean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40084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0084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5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5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9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9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9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4028 0.06521 L -1.11111E-6 2.46068E-6 " pathEditMode="relative" rAng="0" ptsTypes="AA">
                                      <p:cBhvr>
                                        <p:cTn id="17" dur="5000" fill="hold"/>
                                        <p:tgtEl>
                                          <p:spTgt spid="92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0" y="-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4028 -0.06522 L 0.64028 -0.06522 " pathEditMode="relative" rAng="0" ptsTypes="AA">
                                      <p:cBhvr>
                                        <p:cTn id="20" dur="5000" fill="hold"/>
                                        <p:tgtEl>
                                          <p:spTgt spid="92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5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5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5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5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9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5" presetClass="exit" presetSubtype="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3"/>
                                    </p:cond>
                                  </p:endCondLst>
                                  <p:childTnLs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95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95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95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7" grpId="0" animBg="1"/>
      <p:bldP spid="9537" grpId="0" animBg="1"/>
      <p:bldP spid="9538" grpId="0" animBg="1"/>
      <p:bldP spid="9540" grpId="0" animBg="1"/>
      <p:bldP spid="9540" grpId="1" animBg="1"/>
      <p:bldP spid="954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Рисунок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18263" y="2708275"/>
            <a:ext cx="2725737" cy="4149725"/>
          </a:xfrm>
          <a:prstGeom prst="rect">
            <a:avLst/>
          </a:prstGeom>
          <a:noFill/>
        </p:spPr>
      </p:pic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357158" y="0"/>
            <a:ext cx="8389938" cy="1652566"/>
          </a:xfrm>
          <a:prstGeom prst="wedgeRoundRectCallout">
            <a:avLst>
              <a:gd name="adj1" fmla="val 36167"/>
              <a:gd name="adj2" fmla="val 163231"/>
              <a:gd name="adj3" fmla="val 16667"/>
            </a:avLst>
          </a:prstGeom>
          <a:solidFill>
            <a:srgbClr val="CCFFFF"/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800" b="1" i="1" dirty="0" err="1" smtClean="0">
                <a:solidFill>
                  <a:schemeClr val="accent2"/>
                </a:solidFill>
                <a:latin typeface="Georgia" pitchFamily="18" charset="0"/>
              </a:rPr>
              <a:t>Охугъуз,буйрукъ</a:t>
            </a:r>
            <a:r>
              <a:rPr lang="ru-RU" sz="2800" b="1" i="1" dirty="0" smtClean="0">
                <a:solidFill>
                  <a:schemeClr val="accent2"/>
                </a:solidFill>
                <a:latin typeface="Georgia" pitchFamily="18" charset="0"/>
              </a:rPr>
              <a:t> </a:t>
            </a:r>
            <a:r>
              <a:rPr lang="ru-RU" sz="2800" b="1" i="1" dirty="0" err="1" smtClean="0">
                <a:solidFill>
                  <a:schemeClr val="accent2"/>
                </a:solidFill>
                <a:latin typeface="Georgia" pitchFamily="18" charset="0"/>
              </a:rPr>
              <a:t>багъышдагъы</a:t>
            </a:r>
            <a:r>
              <a:rPr lang="ru-RU" sz="2800" b="1" i="1" dirty="0" smtClean="0">
                <a:solidFill>
                  <a:schemeClr val="accent2"/>
                </a:solidFill>
                <a:latin typeface="Georgia" pitchFamily="18" charset="0"/>
              </a:rPr>
              <a:t> </a:t>
            </a:r>
            <a:r>
              <a:rPr lang="ru-RU" sz="2800" b="1" i="1" dirty="0" err="1" smtClean="0">
                <a:solidFill>
                  <a:schemeClr val="accent2"/>
                </a:solidFill>
                <a:latin typeface="Georgia" pitchFamily="18" charset="0"/>
              </a:rPr>
              <a:t>ишликлени</a:t>
            </a:r>
            <a:r>
              <a:rPr lang="ru-RU" sz="2800" b="1" i="1" dirty="0" smtClean="0">
                <a:solidFill>
                  <a:schemeClr val="accent2"/>
                </a:solidFill>
                <a:latin typeface="Georgia" pitchFamily="18" charset="0"/>
              </a:rPr>
              <a:t> </a:t>
            </a:r>
            <a:r>
              <a:rPr lang="ru-RU" sz="2800" b="1" i="1" dirty="0" err="1" smtClean="0">
                <a:solidFill>
                  <a:schemeClr val="accent2"/>
                </a:solidFill>
                <a:latin typeface="Georgia" pitchFamily="18" charset="0"/>
              </a:rPr>
              <a:t>бетин</a:t>
            </a:r>
            <a:r>
              <a:rPr lang="ru-RU" sz="2800" b="1" i="1" dirty="0" smtClean="0">
                <a:solidFill>
                  <a:schemeClr val="accent2"/>
                </a:solidFill>
                <a:latin typeface="Georgia" pitchFamily="18" charset="0"/>
              </a:rPr>
              <a:t> </a:t>
            </a:r>
            <a:r>
              <a:rPr lang="ru-RU" sz="2800" b="1" i="1" dirty="0" err="1" smtClean="0">
                <a:solidFill>
                  <a:schemeClr val="accent2"/>
                </a:solidFill>
                <a:latin typeface="Georgia" pitchFamily="18" charset="0"/>
              </a:rPr>
              <a:t>ва</a:t>
            </a:r>
            <a:r>
              <a:rPr lang="ru-RU" sz="2800" b="1" i="1" dirty="0" smtClean="0">
                <a:solidFill>
                  <a:schemeClr val="accent2"/>
                </a:solidFill>
                <a:latin typeface="Georgia" pitchFamily="18" charset="0"/>
              </a:rPr>
              <a:t> </a:t>
            </a:r>
            <a:r>
              <a:rPr lang="ru-RU" sz="2800" b="1" i="1" dirty="0" err="1" smtClean="0">
                <a:solidFill>
                  <a:schemeClr val="accent2"/>
                </a:solidFill>
                <a:latin typeface="Georgia" pitchFamily="18" charset="0"/>
              </a:rPr>
              <a:t>санавун</a:t>
            </a:r>
            <a:r>
              <a:rPr lang="ru-RU" sz="2800" b="1" i="1" dirty="0" smtClean="0">
                <a:solidFill>
                  <a:schemeClr val="accent2"/>
                </a:solidFill>
                <a:latin typeface="Georgia" pitchFamily="18" charset="0"/>
              </a:rPr>
              <a:t> </a:t>
            </a:r>
            <a:r>
              <a:rPr lang="ru-RU" sz="2800" b="1" i="1" dirty="0" err="1" smtClean="0">
                <a:solidFill>
                  <a:schemeClr val="accent2"/>
                </a:solidFill>
                <a:latin typeface="Georgia" pitchFamily="18" charset="0"/>
              </a:rPr>
              <a:t>гёрсетигиз</a:t>
            </a:r>
            <a:r>
              <a:rPr lang="ru-RU" sz="2800" b="1" i="1" dirty="0" smtClean="0">
                <a:solidFill>
                  <a:schemeClr val="accent2"/>
                </a:solidFill>
                <a:latin typeface="Georgia" pitchFamily="18" charset="0"/>
              </a:rPr>
              <a:t>:</a:t>
            </a:r>
            <a:endParaRPr lang="ru-RU" sz="4800" b="1" i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1270" name="WordArt 6"/>
          <p:cNvSpPr>
            <a:spLocks noChangeArrowheads="1" noChangeShapeType="1" noTextEdit="1"/>
          </p:cNvSpPr>
          <p:nvPr/>
        </p:nvSpPr>
        <p:spPr bwMode="auto">
          <a:xfrm>
            <a:off x="252412" y="1773238"/>
            <a:ext cx="1819258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 err="1" smtClean="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Болсун</a:t>
            </a:r>
            <a:endParaRPr lang="ru-RU" sz="3600" b="1" i="1" kern="10" dirty="0">
              <a:ln w="19050">
                <a:solidFill>
                  <a:srgbClr val="00FF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2214546" y="1643051"/>
            <a:ext cx="489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latin typeface="Georgia" pitchFamily="18" charset="0"/>
              </a:rPr>
              <a:t> </a:t>
            </a:r>
            <a:endParaRPr lang="ru-RU" sz="2400" b="1" i="1" dirty="0">
              <a:latin typeface="Georgia" pitchFamily="18" charset="0"/>
            </a:endParaRPr>
          </a:p>
        </p:txBody>
      </p:sp>
      <p:sp>
        <p:nvSpPr>
          <p:cNvPr id="11273" name="WordArt 9"/>
          <p:cNvSpPr>
            <a:spLocks noChangeArrowheads="1" noChangeShapeType="1" noTextEdit="1"/>
          </p:cNvSpPr>
          <p:nvPr/>
        </p:nvSpPr>
        <p:spPr bwMode="auto">
          <a:xfrm>
            <a:off x="3000363" y="1773238"/>
            <a:ext cx="2147899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 err="1" smtClean="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сун</a:t>
            </a:r>
            <a:endParaRPr lang="ru-RU" sz="3600" b="1" i="1" kern="10" dirty="0">
              <a:ln w="19050">
                <a:solidFill>
                  <a:srgbClr val="00FF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1274" name="WordArt 10"/>
          <p:cNvSpPr>
            <a:spLocks noChangeArrowheads="1" noChangeShapeType="1" noTextEdit="1"/>
          </p:cNvSpPr>
          <p:nvPr/>
        </p:nvSpPr>
        <p:spPr bwMode="auto">
          <a:xfrm>
            <a:off x="5219700" y="1773238"/>
            <a:ext cx="2781324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 err="1" smtClean="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З-нчю</a:t>
            </a:r>
            <a:r>
              <a:rPr lang="ru-RU" sz="3600" b="1" i="1" kern="10" dirty="0" smtClean="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бет =</a:t>
            </a:r>
            <a:endParaRPr lang="ru-RU" sz="3600" b="1" i="1" kern="10" dirty="0">
              <a:ln w="19050">
                <a:solidFill>
                  <a:srgbClr val="00FF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1277" name="AutoShape 13"/>
          <p:cNvSpPr>
            <a:spLocks noChangeArrowheads="1"/>
          </p:cNvSpPr>
          <p:nvPr/>
        </p:nvSpPr>
        <p:spPr bwMode="auto">
          <a:xfrm>
            <a:off x="7488238" y="1341438"/>
            <a:ext cx="1655762" cy="1489075"/>
          </a:xfrm>
          <a:prstGeom prst="irregularSeal1">
            <a:avLst/>
          </a:prstGeom>
          <a:solidFill>
            <a:srgbClr val="FFFF00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 dirty="0" err="1" smtClean="0">
                <a:solidFill>
                  <a:schemeClr val="accent2"/>
                </a:solidFill>
                <a:latin typeface="Times New Roman" pitchFamily="18" charset="0"/>
              </a:rPr>
              <a:t>Теклик</a:t>
            </a:r>
            <a:r>
              <a:rPr lang="ru-RU" sz="2800" b="1" i="1" dirty="0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</a:p>
          <a:p>
            <a:pPr algn="ctr"/>
            <a:r>
              <a:rPr lang="ru-RU" sz="2800" b="1" i="1" dirty="0" err="1" smtClean="0">
                <a:solidFill>
                  <a:schemeClr val="accent2"/>
                </a:solidFill>
                <a:latin typeface="Times New Roman" pitchFamily="18" charset="0"/>
              </a:rPr>
              <a:t>санав</a:t>
            </a:r>
            <a:endParaRPr lang="ru-RU" sz="2800" b="1" i="1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1286" name="WordArt 22"/>
          <p:cNvSpPr>
            <a:spLocks noChangeArrowheads="1" noChangeShapeType="1" noTextEdit="1"/>
          </p:cNvSpPr>
          <p:nvPr/>
        </p:nvSpPr>
        <p:spPr bwMode="auto">
          <a:xfrm>
            <a:off x="1187450" y="5300663"/>
            <a:ext cx="5040313" cy="10366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i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Georgia"/>
            </a:endParaRPr>
          </a:p>
        </p:txBody>
      </p:sp>
      <p:sp>
        <p:nvSpPr>
          <p:cNvPr id="20" name="Стрелка вправо 19"/>
          <p:cNvSpPr/>
          <p:nvPr/>
        </p:nvSpPr>
        <p:spPr>
          <a:xfrm>
            <a:off x="2143108" y="1857364"/>
            <a:ext cx="714380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AutoShape 5"/>
          <p:cNvSpPr>
            <a:spLocks noChangeArrowheads="1"/>
          </p:cNvSpPr>
          <p:nvPr/>
        </p:nvSpPr>
        <p:spPr bwMode="auto">
          <a:xfrm>
            <a:off x="509558" y="152400"/>
            <a:ext cx="8389938" cy="1652566"/>
          </a:xfrm>
          <a:prstGeom prst="wedgeRoundRectCallout">
            <a:avLst>
              <a:gd name="adj1" fmla="val 36167"/>
              <a:gd name="adj2" fmla="val 163231"/>
              <a:gd name="adj3" fmla="val 16667"/>
            </a:avLst>
          </a:prstGeom>
          <a:solidFill>
            <a:srgbClr val="CCFFFF"/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800" b="1" i="1" dirty="0" err="1" smtClean="0">
                <a:solidFill>
                  <a:schemeClr val="accent2"/>
                </a:solidFill>
                <a:latin typeface="Georgia" pitchFamily="18" charset="0"/>
              </a:rPr>
              <a:t>Охугъуз,буйрукъ</a:t>
            </a:r>
            <a:r>
              <a:rPr lang="ru-RU" sz="2800" b="1" i="1" dirty="0" smtClean="0">
                <a:solidFill>
                  <a:schemeClr val="accent2"/>
                </a:solidFill>
                <a:latin typeface="Georgia" pitchFamily="18" charset="0"/>
              </a:rPr>
              <a:t> </a:t>
            </a:r>
            <a:r>
              <a:rPr lang="ru-RU" sz="2800" b="1" i="1" dirty="0" err="1" smtClean="0">
                <a:solidFill>
                  <a:schemeClr val="accent2"/>
                </a:solidFill>
                <a:latin typeface="Georgia" pitchFamily="18" charset="0"/>
              </a:rPr>
              <a:t>багъышдагъы</a:t>
            </a:r>
            <a:r>
              <a:rPr lang="ru-RU" sz="2800" b="1" i="1" dirty="0" smtClean="0">
                <a:solidFill>
                  <a:schemeClr val="accent2"/>
                </a:solidFill>
                <a:latin typeface="Georgia" pitchFamily="18" charset="0"/>
              </a:rPr>
              <a:t> </a:t>
            </a:r>
            <a:r>
              <a:rPr lang="ru-RU" sz="2800" b="1" i="1" dirty="0" err="1" smtClean="0">
                <a:solidFill>
                  <a:schemeClr val="accent2"/>
                </a:solidFill>
                <a:latin typeface="Georgia" pitchFamily="18" charset="0"/>
              </a:rPr>
              <a:t>ишликлени</a:t>
            </a:r>
            <a:r>
              <a:rPr lang="ru-RU" sz="2800" b="1" i="1" dirty="0" smtClean="0">
                <a:solidFill>
                  <a:schemeClr val="accent2"/>
                </a:solidFill>
                <a:latin typeface="Georgia" pitchFamily="18" charset="0"/>
              </a:rPr>
              <a:t> </a:t>
            </a:r>
            <a:r>
              <a:rPr lang="ru-RU" sz="2800" b="1" i="1" dirty="0" err="1" smtClean="0">
                <a:solidFill>
                  <a:schemeClr val="accent2"/>
                </a:solidFill>
                <a:latin typeface="Georgia" pitchFamily="18" charset="0"/>
              </a:rPr>
              <a:t>бетин</a:t>
            </a:r>
            <a:r>
              <a:rPr lang="ru-RU" sz="2800" b="1" i="1" dirty="0" smtClean="0">
                <a:solidFill>
                  <a:schemeClr val="accent2"/>
                </a:solidFill>
                <a:latin typeface="Georgia" pitchFamily="18" charset="0"/>
              </a:rPr>
              <a:t> </a:t>
            </a:r>
            <a:r>
              <a:rPr lang="ru-RU" sz="2800" b="1" i="1" dirty="0" err="1" smtClean="0">
                <a:solidFill>
                  <a:schemeClr val="accent2"/>
                </a:solidFill>
                <a:latin typeface="Georgia" pitchFamily="18" charset="0"/>
              </a:rPr>
              <a:t>ва</a:t>
            </a:r>
            <a:r>
              <a:rPr lang="ru-RU" sz="2800" b="1" i="1" dirty="0" smtClean="0">
                <a:solidFill>
                  <a:schemeClr val="accent2"/>
                </a:solidFill>
                <a:latin typeface="Georgia" pitchFamily="18" charset="0"/>
              </a:rPr>
              <a:t> </a:t>
            </a:r>
            <a:r>
              <a:rPr lang="ru-RU" sz="2800" b="1" i="1" dirty="0" err="1" smtClean="0">
                <a:solidFill>
                  <a:schemeClr val="accent2"/>
                </a:solidFill>
                <a:latin typeface="Georgia" pitchFamily="18" charset="0"/>
              </a:rPr>
              <a:t>санавун</a:t>
            </a:r>
            <a:r>
              <a:rPr lang="ru-RU" sz="2800" b="1" i="1" dirty="0" smtClean="0">
                <a:solidFill>
                  <a:schemeClr val="accent2"/>
                </a:solidFill>
                <a:latin typeface="Georgia" pitchFamily="18" charset="0"/>
              </a:rPr>
              <a:t> </a:t>
            </a:r>
            <a:r>
              <a:rPr lang="ru-RU" sz="2800" b="1" i="1" dirty="0" err="1" smtClean="0">
                <a:solidFill>
                  <a:schemeClr val="accent2"/>
                </a:solidFill>
                <a:latin typeface="Georgia" pitchFamily="18" charset="0"/>
              </a:rPr>
              <a:t>гёрсетигиз</a:t>
            </a:r>
            <a:r>
              <a:rPr lang="ru-RU" sz="2800" b="1" i="1" dirty="0" smtClean="0">
                <a:solidFill>
                  <a:schemeClr val="accent2"/>
                </a:solidFill>
                <a:latin typeface="Georgia" pitchFamily="18" charset="0"/>
              </a:rPr>
              <a:t>:</a:t>
            </a:r>
            <a:endParaRPr lang="ru-RU" sz="4800" b="1" i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800" decel="100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animBg="1"/>
      <p:bldP spid="11270" grpId="0"/>
      <p:bldP spid="11273" grpId="0"/>
      <p:bldP spid="11274" grpId="0"/>
      <p:bldP spid="11277" grpId="0" animBg="1"/>
      <p:bldP spid="20" grpId="0" animBg="1"/>
      <p:bldP spid="2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5"/>
          <p:cNvSpPr>
            <a:spLocks noGrp="1" noChangeArrowheads="1"/>
          </p:cNvSpPr>
          <p:nvPr>
            <p:ph type="title"/>
          </p:nvPr>
        </p:nvSpPr>
        <p:spPr bwMode="auto">
          <a:prstGeom prst="wedgeRoundRectCallout">
            <a:avLst>
              <a:gd name="adj1" fmla="val 36167"/>
              <a:gd name="adj2" fmla="val 163231"/>
              <a:gd name="adj3" fmla="val 16667"/>
            </a:avLst>
          </a:prstGeom>
          <a:solidFill>
            <a:srgbClr val="CCFFFF"/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800" b="1" i="1" dirty="0" err="1" smtClean="0">
                <a:solidFill>
                  <a:schemeClr val="accent2"/>
                </a:solidFill>
                <a:latin typeface="Georgia" pitchFamily="18" charset="0"/>
              </a:rPr>
              <a:t>Охугъуз,буйрукъ</a:t>
            </a:r>
            <a:r>
              <a:rPr lang="ru-RU" sz="2800" b="1" i="1" dirty="0" smtClean="0">
                <a:solidFill>
                  <a:schemeClr val="accent2"/>
                </a:solidFill>
                <a:latin typeface="Georgia" pitchFamily="18" charset="0"/>
              </a:rPr>
              <a:t> </a:t>
            </a:r>
            <a:r>
              <a:rPr lang="ru-RU" sz="2800" b="1" i="1" dirty="0" err="1" smtClean="0">
                <a:solidFill>
                  <a:schemeClr val="accent2"/>
                </a:solidFill>
                <a:latin typeface="Georgia" pitchFamily="18" charset="0"/>
              </a:rPr>
              <a:t>багъышдагъы</a:t>
            </a:r>
            <a:r>
              <a:rPr lang="ru-RU" sz="2800" b="1" i="1" dirty="0" smtClean="0">
                <a:solidFill>
                  <a:schemeClr val="accent2"/>
                </a:solidFill>
                <a:latin typeface="Georgia" pitchFamily="18" charset="0"/>
              </a:rPr>
              <a:t> </a:t>
            </a:r>
            <a:r>
              <a:rPr lang="ru-RU" sz="2800" b="1" i="1" dirty="0" err="1" smtClean="0">
                <a:solidFill>
                  <a:schemeClr val="accent2"/>
                </a:solidFill>
                <a:latin typeface="Georgia" pitchFamily="18" charset="0"/>
              </a:rPr>
              <a:t>ишликлени</a:t>
            </a:r>
            <a:r>
              <a:rPr lang="ru-RU" sz="2800" b="1" i="1" dirty="0" smtClean="0">
                <a:solidFill>
                  <a:schemeClr val="accent2"/>
                </a:solidFill>
                <a:latin typeface="Georgia" pitchFamily="18" charset="0"/>
              </a:rPr>
              <a:t> </a:t>
            </a:r>
            <a:r>
              <a:rPr lang="ru-RU" sz="2800" b="1" i="1" dirty="0" err="1" smtClean="0">
                <a:solidFill>
                  <a:schemeClr val="accent2"/>
                </a:solidFill>
                <a:latin typeface="Georgia" pitchFamily="18" charset="0"/>
              </a:rPr>
              <a:t>бетин</a:t>
            </a:r>
            <a:r>
              <a:rPr lang="ru-RU" sz="2800" b="1" i="1" dirty="0" smtClean="0">
                <a:solidFill>
                  <a:schemeClr val="accent2"/>
                </a:solidFill>
                <a:latin typeface="Georgia" pitchFamily="18" charset="0"/>
              </a:rPr>
              <a:t> </a:t>
            </a:r>
            <a:r>
              <a:rPr lang="ru-RU" sz="2800" b="1" i="1" dirty="0" err="1" smtClean="0">
                <a:solidFill>
                  <a:schemeClr val="accent2"/>
                </a:solidFill>
                <a:latin typeface="Georgia" pitchFamily="18" charset="0"/>
              </a:rPr>
              <a:t>ва</a:t>
            </a:r>
            <a:r>
              <a:rPr lang="ru-RU" sz="2800" b="1" i="1" dirty="0" smtClean="0">
                <a:solidFill>
                  <a:schemeClr val="accent2"/>
                </a:solidFill>
                <a:latin typeface="Georgia" pitchFamily="18" charset="0"/>
              </a:rPr>
              <a:t> </a:t>
            </a:r>
            <a:r>
              <a:rPr lang="ru-RU" sz="2800" b="1" i="1" dirty="0" err="1" smtClean="0">
                <a:solidFill>
                  <a:schemeClr val="accent2"/>
                </a:solidFill>
                <a:latin typeface="Georgia" pitchFamily="18" charset="0"/>
              </a:rPr>
              <a:t>санавун</a:t>
            </a:r>
            <a:r>
              <a:rPr lang="ru-RU" sz="2800" b="1" i="1" dirty="0" smtClean="0">
                <a:solidFill>
                  <a:schemeClr val="accent2"/>
                </a:solidFill>
                <a:latin typeface="Georgia" pitchFamily="18" charset="0"/>
              </a:rPr>
              <a:t> </a:t>
            </a:r>
            <a:r>
              <a:rPr lang="ru-RU" sz="2800" b="1" i="1" dirty="0" err="1" smtClean="0">
                <a:solidFill>
                  <a:schemeClr val="accent2"/>
                </a:solidFill>
                <a:latin typeface="Georgia" pitchFamily="18" charset="0"/>
              </a:rPr>
              <a:t>гёрсетигиз</a:t>
            </a:r>
            <a:r>
              <a:rPr lang="ru-RU" sz="2800" b="1" i="1" dirty="0" smtClean="0">
                <a:solidFill>
                  <a:schemeClr val="accent2"/>
                </a:solidFill>
                <a:latin typeface="Georgia" pitchFamily="18" charset="0"/>
              </a:rPr>
              <a:t>:</a:t>
            </a:r>
            <a:endParaRPr lang="ru-RU" sz="4800" b="1" i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pic>
        <p:nvPicPr>
          <p:cNvPr id="6" name="Picture 4" descr="Рисунок1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47318" y="2000240"/>
            <a:ext cx="2596682" cy="367918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57159" y="2000240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элтейик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1428728" y="2143116"/>
            <a:ext cx="357190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857356" y="2000240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йик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71736" y="1928802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1-нчи бет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2" name="Пятно 1 11"/>
          <p:cNvSpPr/>
          <p:nvPr/>
        </p:nvSpPr>
        <p:spPr>
          <a:xfrm>
            <a:off x="4500562" y="1857364"/>
            <a:ext cx="1785950" cy="914400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rgbClr val="FF0000"/>
                </a:solidFill>
              </a:rPr>
              <a:t>Кёплюк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санав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2910" y="3286124"/>
            <a:ext cx="1500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гёрсетигиз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16" name="Минус 15"/>
          <p:cNvSpPr/>
          <p:nvPr/>
        </p:nvSpPr>
        <p:spPr>
          <a:xfrm>
            <a:off x="2000232" y="3286124"/>
            <a:ext cx="914400" cy="35719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928926" y="3286124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игиз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714744" y="3286124"/>
            <a:ext cx="1252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2-нчи бет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9" name="Пятно 1 18"/>
          <p:cNvSpPr/>
          <p:nvPr/>
        </p:nvSpPr>
        <p:spPr>
          <a:xfrm>
            <a:off x="4786314" y="3000372"/>
            <a:ext cx="1785950" cy="914400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rgbClr val="FF0000"/>
                </a:solidFill>
              </a:rPr>
              <a:t>Кёплюк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санав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28596" y="4714884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тартынмайыкъ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1" name="Минус 20"/>
          <p:cNvSpPr/>
          <p:nvPr/>
        </p:nvSpPr>
        <p:spPr>
          <a:xfrm>
            <a:off x="2571736" y="4786322"/>
            <a:ext cx="714380" cy="35719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3286116" y="4786322"/>
            <a:ext cx="808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йыкъ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143372" y="4572008"/>
            <a:ext cx="15716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1-нчи бет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6" name="Пятно 1 25"/>
          <p:cNvSpPr/>
          <p:nvPr/>
        </p:nvSpPr>
        <p:spPr>
          <a:xfrm>
            <a:off x="5643570" y="4429132"/>
            <a:ext cx="2071702" cy="914400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rgbClr val="FF0000"/>
                </a:solidFill>
              </a:rPr>
              <a:t>Кёплюк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санав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800" decel="10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9" grpId="0" animBg="1"/>
      <p:bldP spid="10" grpId="0"/>
      <p:bldP spid="11" grpId="0"/>
      <p:bldP spid="12" grpId="0" animBg="1"/>
      <p:bldP spid="13" grpId="0"/>
      <p:bldP spid="16" grpId="0" animBg="1"/>
      <p:bldP spid="17" grpId="0"/>
      <p:bldP spid="18" grpId="0"/>
      <p:bldP spid="19" grpId="1" animBg="1"/>
      <p:bldP spid="20" grpId="0"/>
      <p:bldP spid="21" grpId="2" animBg="1"/>
      <p:bldP spid="22" grpId="0"/>
      <p:bldP spid="25" grpId="0"/>
      <p:bldP spid="26" grpId="2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d36efffaaed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4346" y="1428736"/>
            <a:ext cx="2774137" cy="4525963"/>
          </a:xfrm>
          <a:prstGeom prst="rect">
            <a:avLst/>
          </a:prstGeom>
          <a:noFill/>
        </p:spPr>
      </p:pic>
      <p:sp>
        <p:nvSpPr>
          <p:cNvPr id="7" name="AutoShape 5"/>
          <p:cNvSpPr>
            <a:spLocks noGrp="1" noChangeArrowheads="1"/>
          </p:cNvSpPr>
          <p:nvPr>
            <p:ph type="title"/>
          </p:nvPr>
        </p:nvSpPr>
        <p:spPr bwMode="auto">
          <a:xfrm>
            <a:off x="642910" y="214290"/>
            <a:ext cx="5543560" cy="1143000"/>
          </a:xfrm>
          <a:prstGeom prst="wedgeRoundRectCallout">
            <a:avLst>
              <a:gd name="adj1" fmla="val 15523"/>
              <a:gd name="adj2" fmla="val 111019"/>
              <a:gd name="adj3" fmla="val 16667"/>
            </a:avLst>
          </a:prstGeom>
          <a:solidFill>
            <a:srgbClr val="FFFF99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400" b="1" i="1" dirty="0" err="1" smtClean="0">
                <a:solidFill>
                  <a:srgbClr val="993300"/>
                </a:solidFill>
                <a:latin typeface="Georgia" pitchFamily="18" charset="0"/>
              </a:rPr>
              <a:t>Ишликлени</a:t>
            </a:r>
            <a:r>
              <a:rPr lang="ru-RU" sz="2400" b="1" i="1" dirty="0" smtClean="0">
                <a:solidFill>
                  <a:srgbClr val="993300"/>
                </a:solidFill>
                <a:latin typeface="Georgia" pitchFamily="18" charset="0"/>
              </a:rPr>
              <a:t> </a:t>
            </a:r>
            <a:r>
              <a:rPr lang="ru-RU" sz="2400" b="1" i="1" dirty="0" err="1" smtClean="0">
                <a:solidFill>
                  <a:srgbClr val="993300"/>
                </a:solidFill>
                <a:latin typeface="Georgia" pitchFamily="18" charset="0"/>
              </a:rPr>
              <a:t>айырып,къайсы</a:t>
            </a:r>
            <a:r>
              <a:rPr lang="ru-RU" sz="2400" b="1" i="1" dirty="0" smtClean="0">
                <a:solidFill>
                  <a:srgbClr val="993300"/>
                </a:solidFill>
                <a:latin typeface="Georgia" pitchFamily="18" charset="0"/>
              </a:rPr>
              <a:t> </a:t>
            </a:r>
            <a:r>
              <a:rPr lang="ru-RU" sz="2400" b="1" i="1" dirty="0" err="1" smtClean="0">
                <a:solidFill>
                  <a:srgbClr val="993300"/>
                </a:solidFill>
                <a:latin typeface="Georgia" pitchFamily="18" charset="0"/>
              </a:rPr>
              <a:t>маъна</a:t>
            </a:r>
            <a:r>
              <a:rPr lang="ru-RU" sz="2400" b="1" i="1" dirty="0" smtClean="0">
                <a:solidFill>
                  <a:srgbClr val="993300"/>
                </a:solidFill>
                <a:latin typeface="Georgia" pitchFamily="18" charset="0"/>
              </a:rPr>
              <a:t> </a:t>
            </a:r>
            <a:r>
              <a:rPr lang="ru-RU" sz="2400" b="1" i="1" dirty="0" err="1" smtClean="0">
                <a:solidFill>
                  <a:srgbClr val="993300"/>
                </a:solidFill>
                <a:latin typeface="Georgia" pitchFamily="18" charset="0"/>
              </a:rPr>
              <a:t>англатагъанны</a:t>
            </a:r>
            <a:r>
              <a:rPr lang="ru-RU" sz="2400" b="1" i="1" dirty="0" smtClean="0">
                <a:solidFill>
                  <a:srgbClr val="993300"/>
                </a:solidFill>
                <a:latin typeface="Georgia" pitchFamily="18" charset="0"/>
              </a:rPr>
              <a:t> </a:t>
            </a:r>
            <a:r>
              <a:rPr lang="ru-RU" sz="2400" b="1" i="1" dirty="0" err="1" smtClean="0">
                <a:solidFill>
                  <a:srgbClr val="993300"/>
                </a:solidFill>
                <a:latin typeface="Georgia" pitchFamily="18" charset="0"/>
              </a:rPr>
              <a:t>гёрсетигиз</a:t>
            </a:r>
            <a:endParaRPr lang="ru-RU" sz="2400" b="1" i="1" dirty="0">
              <a:solidFill>
                <a:srgbClr val="993300"/>
              </a:solidFill>
              <a:latin typeface="Georg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00298" y="2500306"/>
            <a:ext cx="5286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Тур-турсана,мени</a:t>
            </a:r>
            <a:r>
              <a:rPr lang="ru-RU" dirty="0" smtClean="0"/>
              <a:t> Абдуллам </a:t>
            </a:r>
            <a:r>
              <a:rPr lang="ru-RU" dirty="0" err="1" smtClean="0"/>
              <a:t>турсана</a:t>
            </a:r>
            <a:r>
              <a:rPr lang="ru-RU" dirty="0" smtClean="0"/>
              <a:t>!</a:t>
            </a:r>
            <a:endParaRPr lang="ru-RU" dirty="0"/>
          </a:p>
        </p:txBody>
      </p:sp>
      <p:sp>
        <p:nvSpPr>
          <p:cNvPr id="12" name="7-конечная звезда 11"/>
          <p:cNvSpPr/>
          <p:nvPr/>
        </p:nvSpPr>
        <p:spPr>
          <a:xfrm>
            <a:off x="6786578" y="1857364"/>
            <a:ext cx="2357422" cy="1128714"/>
          </a:xfrm>
          <a:prstGeom prst="star7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rgbClr val="FF0000"/>
                </a:solidFill>
              </a:rPr>
              <a:t>   </a:t>
            </a:r>
            <a:r>
              <a:rPr lang="ru-RU" dirty="0" err="1" smtClean="0">
                <a:solidFill>
                  <a:srgbClr val="FF0000"/>
                </a:solidFill>
              </a:rPr>
              <a:t>Тилев</a:t>
            </a:r>
            <a:r>
              <a:rPr lang="ru-RU" dirty="0" smtClean="0">
                <a:solidFill>
                  <a:srgbClr val="FF0000"/>
                </a:solidFill>
              </a:rPr>
              <a:t>      </a:t>
            </a:r>
            <a:r>
              <a:rPr lang="ru-RU" dirty="0" err="1" smtClean="0">
                <a:solidFill>
                  <a:srgbClr val="FF0000"/>
                </a:solidFill>
              </a:rPr>
              <a:t>багъыш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57488" y="3429000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тур</a:t>
            </a:r>
            <a:r>
              <a:rPr lang="ru-RU" dirty="0" err="1" smtClean="0">
                <a:solidFill>
                  <a:srgbClr val="7030A0"/>
                </a:solidFill>
              </a:rPr>
              <a:t>сана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5984" y="4643446"/>
            <a:ext cx="44378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Яхшы</a:t>
            </a:r>
            <a:r>
              <a:rPr lang="ru-RU" dirty="0" smtClean="0"/>
              <a:t> </a:t>
            </a:r>
            <a:r>
              <a:rPr lang="ru-RU" dirty="0" err="1" smtClean="0"/>
              <a:t>игит</a:t>
            </a:r>
            <a:r>
              <a:rPr lang="ru-RU" dirty="0" smtClean="0"/>
              <a:t>  </a:t>
            </a:r>
            <a:r>
              <a:rPr lang="ru-RU" dirty="0" err="1" smtClean="0"/>
              <a:t>йимик</a:t>
            </a:r>
            <a:r>
              <a:rPr lang="ru-RU" dirty="0" smtClean="0"/>
              <a:t>  </a:t>
            </a:r>
            <a:r>
              <a:rPr lang="ru-RU" dirty="0" err="1" smtClean="0"/>
              <a:t>атда</a:t>
            </a:r>
            <a:r>
              <a:rPr lang="ru-RU" dirty="0" smtClean="0"/>
              <a:t> </a:t>
            </a:r>
            <a:r>
              <a:rPr lang="ru-RU" dirty="0" err="1" smtClean="0"/>
              <a:t>олтур</a:t>
            </a:r>
            <a:r>
              <a:rPr lang="ru-RU" dirty="0" smtClean="0"/>
              <a:t> чу,</a:t>
            </a:r>
          </a:p>
          <a:p>
            <a:r>
              <a:rPr lang="ru-RU" dirty="0" err="1" smtClean="0"/>
              <a:t>душманланы</a:t>
            </a:r>
            <a:r>
              <a:rPr lang="ru-RU" dirty="0" smtClean="0"/>
              <a:t> </a:t>
            </a:r>
            <a:r>
              <a:rPr lang="ru-RU" dirty="0" err="1" smtClean="0"/>
              <a:t>гёзюн</a:t>
            </a:r>
            <a:r>
              <a:rPr lang="ru-RU" dirty="0" smtClean="0"/>
              <a:t>  </a:t>
            </a:r>
            <a:r>
              <a:rPr lang="ru-RU" dirty="0" err="1" smtClean="0"/>
              <a:t>къандан</a:t>
            </a:r>
            <a:r>
              <a:rPr lang="ru-RU" dirty="0" smtClean="0"/>
              <a:t> </a:t>
            </a:r>
            <a:r>
              <a:rPr lang="ru-RU" dirty="0" err="1" smtClean="0"/>
              <a:t>толтур</a:t>
            </a:r>
            <a:r>
              <a:rPr lang="ru-RU" dirty="0" smtClean="0"/>
              <a:t> чу!</a:t>
            </a:r>
            <a:endParaRPr lang="ru-RU" dirty="0"/>
          </a:p>
        </p:txBody>
      </p:sp>
      <p:sp>
        <p:nvSpPr>
          <p:cNvPr id="15" name="7-конечная звезда 14"/>
          <p:cNvSpPr/>
          <p:nvPr/>
        </p:nvSpPr>
        <p:spPr>
          <a:xfrm>
            <a:off x="6786578" y="4071942"/>
            <a:ext cx="2357422" cy="1128714"/>
          </a:xfrm>
          <a:prstGeom prst="star7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rgbClr val="FF0000"/>
                </a:solidFill>
              </a:rPr>
              <a:t>   </a:t>
            </a:r>
            <a:r>
              <a:rPr lang="ru-RU" dirty="0" err="1" smtClean="0">
                <a:solidFill>
                  <a:srgbClr val="FF0000"/>
                </a:solidFill>
              </a:rPr>
              <a:t>буйрукъ</a:t>
            </a:r>
            <a:r>
              <a:rPr lang="ru-RU" dirty="0" smtClean="0">
                <a:solidFill>
                  <a:srgbClr val="FF0000"/>
                </a:solidFill>
              </a:rPr>
              <a:t>       </a:t>
            </a:r>
            <a:r>
              <a:rPr lang="ru-RU" dirty="0" err="1" smtClean="0">
                <a:solidFill>
                  <a:srgbClr val="FF0000"/>
                </a:solidFill>
              </a:rPr>
              <a:t>багъыш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643174" y="5429264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Олтур</a:t>
            </a:r>
            <a:r>
              <a:rPr lang="ru-RU" dirty="0" smtClean="0"/>
              <a:t> чу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4429124" y="5643578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Толтур</a:t>
            </a:r>
            <a:r>
              <a:rPr lang="ru-RU" dirty="0" smtClean="0"/>
              <a:t> чу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  <p:bldP spid="14" grpId="0" build="allAtOnce"/>
      <p:bldP spid="15" grpId="0" animBg="1"/>
      <p:bldP spid="16" grpId="0"/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7-конечная звезда 3"/>
          <p:cNvSpPr/>
          <p:nvPr/>
        </p:nvSpPr>
        <p:spPr>
          <a:xfrm>
            <a:off x="6786578" y="1857364"/>
            <a:ext cx="2357422" cy="1128714"/>
          </a:xfrm>
          <a:prstGeom prst="star7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rgbClr val="FF0000"/>
                </a:solidFill>
              </a:rPr>
              <a:t>Хабар</a:t>
            </a:r>
          </a:p>
          <a:p>
            <a:r>
              <a:rPr lang="ru-RU" dirty="0" err="1" smtClean="0">
                <a:solidFill>
                  <a:srgbClr val="FF0000"/>
                </a:solidFill>
              </a:rPr>
              <a:t>багъыш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AutoShape 5"/>
          <p:cNvSpPr>
            <a:spLocks noGrp="1" noChangeArrowheads="1"/>
          </p:cNvSpPr>
          <p:nvPr>
            <p:ph type="title"/>
          </p:nvPr>
        </p:nvSpPr>
        <p:spPr bwMode="auto">
          <a:prstGeom prst="wedgeRoundRectCallout">
            <a:avLst>
              <a:gd name="adj1" fmla="val 15523"/>
              <a:gd name="adj2" fmla="val 111019"/>
              <a:gd name="adj3" fmla="val 16667"/>
            </a:avLst>
          </a:prstGeom>
          <a:solidFill>
            <a:srgbClr val="FFFF99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400" b="1" i="1" dirty="0" err="1" smtClean="0">
                <a:solidFill>
                  <a:srgbClr val="993300"/>
                </a:solidFill>
                <a:latin typeface="Georgia" pitchFamily="18" charset="0"/>
              </a:rPr>
              <a:t>Ишликлени</a:t>
            </a:r>
            <a:r>
              <a:rPr lang="ru-RU" sz="2400" b="1" i="1" dirty="0" smtClean="0">
                <a:solidFill>
                  <a:srgbClr val="993300"/>
                </a:solidFill>
                <a:latin typeface="Georgia" pitchFamily="18" charset="0"/>
              </a:rPr>
              <a:t> </a:t>
            </a:r>
            <a:r>
              <a:rPr lang="ru-RU" sz="2400" b="1" i="1" dirty="0" err="1" smtClean="0">
                <a:solidFill>
                  <a:srgbClr val="993300"/>
                </a:solidFill>
                <a:latin typeface="Georgia" pitchFamily="18" charset="0"/>
              </a:rPr>
              <a:t>айырып,къайсы</a:t>
            </a:r>
            <a:r>
              <a:rPr lang="ru-RU" sz="2400" b="1" i="1" dirty="0" smtClean="0">
                <a:solidFill>
                  <a:srgbClr val="993300"/>
                </a:solidFill>
                <a:latin typeface="Georgia" pitchFamily="18" charset="0"/>
              </a:rPr>
              <a:t> </a:t>
            </a:r>
            <a:r>
              <a:rPr lang="ru-RU" sz="2400" b="1" i="1" dirty="0" err="1" smtClean="0">
                <a:solidFill>
                  <a:srgbClr val="993300"/>
                </a:solidFill>
                <a:latin typeface="Georgia" pitchFamily="18" charset="0"/>
              </a:rPr>
              <a:t>маъна</a:t>
            </a:r>
            <a:r>
              <a:rPr lang="ru-RU" sz="2400" b="1" i="1" dirty="0" smtClean="0">
                <a:solidFill>
                  <a:srgbClr val="993300"/>
                </a:solidFill>
                <a:latin typeface="Georgia" pitchFamily="18" charset="0"/>
              </a:rPr>
              <a:t> </a:t>
            </a:r>
            <a:r>
              <a:rPr lang="ru-RU" sz="2400" b="1" i="1" dirty="0" err="1" smtClean="0">
                <a:solidFill>
                  <a:srgbClr val="993300"/>
                </a:solidFill>
                <a:latin typeface="Georgia" pitchFamily="18" charset="0"/>
              </a:rPr>
              <a:t>англатагъанны</a:t>
            </a:r>
            <a:r>
              <a:rPr lang="ru-RU" sz="2400" b="1" i="1" dirty="0" smtClean="0">
                <a:solidFill>
                  <a:srgbClr val="993300"/>
                </a:solidFill>
                <a:latin typeface="Georgia" pitchFamily="18" charset="0"/>
              </a:rPr>
              <a:t> </a:t>
            </a:r>
            <a:r>
              <a:rPr lang="ru-RU" sz="2400" b="1" i="1" dirty="0" err="1" smtClean="0">
                <a:solidFill>
                  <a:srgbClr val="993300"/>
                </a:solidFill>
                <a:latin typeface="Georgia" pitchFamily="18" charset="0"/>
              </a:rPr>
              <a:t>гёрсетигиз</a:t>
            </a:r>
            <a:endParaRPr lang="ru-RU" sz="2400" b="1" i="1" dirty="0">
              <a:solidFill>
                <a:srgbClr val="993300"/>
              </a:solidFill>
              <a:latin typeface="Georgia" pitchFamily="18" charset="0"/>
            </a:endParaRPr>
          </a:p>
        </p:txBody>
      </p:sp>
      <p:pic>
        <p:nvPicPr>
          <p:cNvPr id="10" name="Picture 2" descr="dd36efffaaed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14346" y="1428736"/>
            <a:ext cx="2774137" cy="4525963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2428860" y="2643182"/>
            <a:ext cx="4572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Яхшы</a:t>
            </a:r>
            <a:r>
              <a:rPr lang="ru-RU" dirty="0" smtClean="0"/>
              <a:t> </a:t>
            </a:r>
            <a:r>
              <a:rPr lang="ru-RU" dirty="0" err="1" smtClean="0"/>
              <a:t>игитлер</a:t>
            </a:r>
            <a:r>
              <a:rPr lang="ru-RU" dirty="0" smtClean="0"/>
              <a:t> </a:t>
            </a:r>
            <a:r>
              <a:rPr lang="ru-RU" dirty="0" err="1" smtClean="0"/>
              <a:t>йимик</a:t>
            </a:r>
            <a:r>
              <a:rPr lang="ru-RU" dirty="0" smtClean="0"/>
              <a:t> </a:t>
            </a:r>
            <a:r>
              <a:rPr lang="ru-RU" dirty="0" err="1" smtClean="0"/>
              <a:t>атда</a:t>
            </a:r>
            <a:r>
              <a:rPr lang="ru-RU" dirty="0" smtClean="0"/>
              <a:t> </a:t>
            </a:r>
            <a:r>
              <a:rPr lang="ru-RU" dirty="0" err="1" smtClean="0"/>
              <a:t>олтургъан</a:t>
            </a:r>
            <a:r>
              <a:rPr lang="ru-RU" dirty="0" smtClean="0"/>
              <a:t>,</a:t>
            </a:r>
          </a:p>
          <a:p>
            <a:r>
              <a:rPr lang="ru-RU" dirty="0" err="1" smtClean="0"/>
              <a:t>душманыны</a:t>
            </a:r>
            <a:r>
              <a:rPr lang="ru-RU" dirty="0" smtClean="0"/>
              <a:t>  </a:t>
            </a:r>
            <a:r>
              <a:rPr lang="ru-RU" dirty="0" err="1" smtClean="0"/>
              <a:t>гёзюн</a:t>
            </a:r>
            <a:r>
              <a:rPr lang="ru-RU" dirty="0" smtClean="0"/>
              <a:t> </a:t>
            </a:r>
            <a:r>
              <a:rPr lang="ru-RU" dirty="0" err="1" smtClean="0"/>
              <a:t>къандан</a:t>
            </a:r>
            <a:r>
              <a:rPr lang="ru-RU" dirty="0" smtClean="0"/>
              <a:t> </a:t>
            </a:r>
            <a:r>
              <a:rPr lang="ru-RU" dirty="0" err="1" smtClean="0"/>
              <a:t>толтургъан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928926" y="3857628"/>
            <a:ext cx="3643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Олтургъан</a:t>
            </a:r>
            <a:r>
              <a:rPr lang="ru-RU" dirty="0" smtClean="0"/>
              <a:t>, </a:t>
            </a:r>
            <a:r>
              <a:rPr lang="ru-RU" dirty="0" err="1" smtClean="0"/>
              <a:t>толтургъан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285984" y="4357694"/>
            <a:ext cx="4429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Ат</a:t>
            </a:r>
            <a:r>
              <a:rPr lang="ru-RU" dirty="0" smtClean="0"/>
              <a:t> </a:t>
            </a:r>
            <a:r>
              <a:rPr lang="ru-RU" dirty="0" err="1" smtClean="0"/>
              <a:t>оьлсе</a:t>
            </a:r>
            <a:r>
              <a:rPr lang="ru-RU" dirty="0" smtClean="0"/>
              <a:t>, </a:t>
            </a:r>
            <a:r>
              <a:rPr lang="ru-RU" dirty="0" err="1" smtClean="0"/>
              <a:t>ери</a:t>
            </a:r>
            <a:r>
              <a:rPr lang="ru-RU" dirty="0" smtClean="0"/>
              <a:t> </a:t>
            </a:r>
            <a:r>
              <a:rPr lang="ru-RU" dirty="0" err="1" smtClean="0"/>
              <a:t>къалыр,игит</a:t>
            </a:r>
            <a:r>
              <a:rPr lang="ru-RU" dirty="0" smtClean="0"/>
              <a:t> </a:t>
            </a:r>
            <a:r>
              <a:rPr lang="ru-RU" dirty="0" err="1" smtClean="0"/>
              <a:t>оьлсе,аты</a:t>
            </a:r>
            <a:r>
              <a:rPr lang="ru-RU" dirty="0" smtClean="0"/>
              <a:t> </a:t>
            </a:r>
            <a:r>
              <a:rPr lang="ru-RU" dirty="0" err="1" smtClean="0"/>
              <a:t>къалыр</a:t>
            </a:r>
            <a:endParaRPr lang="ru-RU" dirty="0"/>
          </a:p>
        </p:txBody>
      </p:sp>
      <p:sp>
        <p:nvSpPr>
          <p:cNvPr id="15" name="7-конечная звезда 14"/>
          <p:cNvSpPr/>
          <p:nvPr/>
        </p:nvSpPr>
        <p:spPr>
          <a:xfrm>
            <a:off x="6429388" y="3786190"/>
            <a:ext cx="2357422" cy="1128714"/>
          </a:xfrm>
          <a:prstGeom prst="star7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err="1" smtClean="0">
                <a:solidFill>
                  <a:srgbClr val="FF0000"/>
                </a:solidFill>
              </a:rPr>
              <a:t>шарт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err="1" smtClean="0">
                <a:solidFill>
                  <a:srgbClr val="FF0000"/>
                </a:solidFill>
              </a:rPr>
              <a:t>Багъыш</a:t>
            </a:r>
            <a:r>
              <a:rPr lang="ru-RU" dirty="0" smtClean="0">
                <a:solidFill>
                  <a:srgbClr val="FF0000"/>
                </a:solidFill>
              </a:rPr>
              <a:t> 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643174" y="5429264"/>
            <a:ext cx="47863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Ал </a:t>
            </a:r>
            <a:r>
              <a:rPr lang="ru-RU" dirty="0" err="1" smtClean="0"/>
              <a:t>дёгерчик</a:t>
            </a:r>
            <a:r>
              <a:rPr lang="ru-RU" dirty="0" smtClean="0"/>
              <a:t> </a:t>
            </a:r>
            <a:r>
              <a:rPr lang="ru-RU" dirty="0" err="1" smtClean="0"/>
              <a:t>гьыз</a:t>
            </a:r>
            <a:r>
              <a:rPr lang="ru-RU" dirty="0" smtClean="0"/>
              <a:t> </a:t>
            </a:r>
            <a:r>
              <a:rPr lang="ru-RU" dirty="0" err="1" smtClean="0"/>
              <a:t>этсе,арты</a:t>
            </a:r>
            <a:r>
              <a:rPr lang="ru-RU" dirty="0" smtClean="0"/>
              <a:t> да </a:t>
            </a:r>
            <a:r>
              <a:rPr lang="ru-RU" dirty="0" err="1" smtClean="0"/>
              <a:t>шондан</a:t>
            </a:r>
            <a:r>
              <a:rPr lang="ru-RU" dirty="0" smtClean="0"/>
              <a:t> </a:t>
            </a:r>
            <a:r>
              <a:rPr lang="ru-RU" dirty="0" err="1" smtClean="0"/>
              <a:t>юрюр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2857488" y="4929198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оьлсе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2214546" y="635795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2643174" y="6357958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этсе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9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0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80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12" grpId="0"/>
      <p:bldP spid="13" grpId="0"/>
      <p:bldP spid="14" grpId="0"/>
      <p:bldP spid="15" grpId="0" animBg="1"/>
      <p:bldP spid="16" grpId="0"/>
      <p:bldP spid="17" grpId="0"/>
      <p:bldP spid="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Содержимое 6" descr="photo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85720" y="1571612"/>
            <a:ext cx="2744003" cy="274400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" name="Содержимое 7" descr="05f6eb54ca57e2b4a5f3a9acd49ead8c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3214678" y="0"/>
            <a:ext cx="4038600" cy="268118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9" name="Рисунок 8" descr="1474443848_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48000" y="2857500"/>
            <a:ext cx="6096000" cy="40005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0" name="TextBox 9"/>
          <p:cNvSpPr txBox="1"/>
          <p:nvPr/>
        </p:nvSpPr>
        <p:spPr>
          <a:xfrm>
            <a:off x="0" y="5000636"/>
            <a:ext cx="35004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«</a:t>
            </a:r>
            <a:r>
              <a:rPr lang="ru-RU" dirty="0" err="1" smtClean="0"/>
              <a:t>Бир</a:t>
            </a:r>
            <a:r>
              <a:rPr lang="ru-RU" dirty="0" smtClean="0"/>
              <a:t> </a:t>
            </a:r>
            <a:r>
              <a:rPr lang="ru-RU" dirty="0" err="1" smtClean="0"/>
              <a:t>сагъа</a:t>
            </a:r>
            <a:r>
              <a:rPr lang="ru-RU" dirty="0" smtClean="0"/>
              <a:t> </a:t>
            </a:r>
            <a:r>
              <a:rPr lang="ru-RU" dirty="0" err="1" smtClean="0"/>
              <a:t>чы</a:t>
            </a:r>
            <a:r>
              <a:rPr lang="ru-RU" dirty="0" smtClean="0"/>
              <a:t> </a:t>
            </a:r>
            <a:r>
              <a:rPr lang="ru-RU" dirty="0" err="1" smtClean="0"/>
              <a:t>бир</a:t>
            </a:r>
            <a:r>
              <a:rPr lang="ru-RU" dirty="0" smtClean="0"/>
              <a:t> </a:t>
            </a:r>
            <a:r>
              <a:rPr lang="ru-RU" dirty="0" err="1" smtClean="0"/>
              <a:t>гюн</a:t>
            </a:r>
            <a:r>
              <a:rPr lang="ru-RU" dirty="0" smtClean="0"/>
              <a:t> </a:t>
            </a:r>
            <a:r>
              <a:rPr lang="ru-RU" dirty="0" err="1" smtClean="0"/>
              <a:t>оьлюм,бир</a:t>
            </a:r>
            <a:r>
              <a:rPr lang="ru-RU" dirty="0" smtClean="0"/>
              <a:t> </a:t>
            </a:r>
            <a:r>
              <a:rPr lang="ru-RU" dirty="0" err="1" smtClean="0"/>
              <a:t>гюн</a:t>
            </a:r>
            <a:r>
              <a:rPr lang="ru-RU" dirty="0" smtClean="0"/>
              <a:t> яс.</a:t>
            </a:r>
          </a:p>
          <a:p>
            <a:r>
              <a:rPr lang="ru-RU" dirty="0" err="1" smtClean="0"/>
              <a:t>Олагъа</a:t>
            </a:r>
            <a:r>
              <a:rPr lang="ru-RU" dirty="0" smtClean="0"/>
              <a:t> </a:t>
            </a:r>
            <a:r>
              <a:rPr lang="ru-RU" dirty="0" err="1" smtClean="0"/>
              <a:t>чы</a:t>
            </a:r>
            <a:r>
              <a:rPr lang="ru-RU" dirty="0" smtClean="0"/>
              <a:t> </a:t>
            </a:r>
            <a:r>
              <a:rPr lang="ru-RU" dirty="0" err="1" smtClean="0"/>
              <a:t>гьаман</a:t>
            </a:r>
            <a:r>
              <a:rPr lang="ru-RU" dirty="0" smtClean="0"/>
              <a:t> </a:t>
            </a:r>
            <a:r>
              <a:rPr lang="ru-RU" dirty="0" err="1" smtClean="0"/>
              <a:t>йылав,гьаман</a:t>
            </a:r>
            <a:r>
              <a:rPr lang="ru-RU" dirty="0" smtClean="0"/>
              <a:t> яс»</a:t>
            </a:r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d36efffaaed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928802"/>
            <a:ext cx="2774137" cy="4525963"/>
          </a:xfrm>
          <a:prstGeom prst="rect">
            <a:avLst/>
          </a:prstGeom>
          <a:noFill/>
        </p:spPr>
      </p:pic>
      <p:sp>
        <p:nvSpPr>
          <p:cNvPr id="5" name="AutoShape 5"/>
          <p:cNvSpPr>
            <a:spLocks noGrp="1" noChangeArrowheads="1"/>
          </p:cNvSpPr>
          <p:nvPr>
            <p:ph type="title"/>
          </p:nvPr>
        </p:nvSpPr>
        <p:spPr bwMode="auto">
          <a:prstGeom prst="wedgeRoundRectCallout">
            <a:avLst>
              <a:gd name="adj1" fmla="val 15523"/>
              <a:gd name="adj2" fmla="val 111019"/>
              <a:gd name="adj3" fmla="val 16667"/>
            </a:avLst>
          </a:prstGeom>
          <a:solidFill>
            <a:srgbClr val="FFFF99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400" b="1" i="1" dirty="0" err="1" smtClean="0">
                <a:solidFill>
                  <a:srgbClr val="993300"/>
                </a:solidFill>
                <a:latin typeface="Georgia" pitchFamily="18" charset="0"/>
              </a:rPr>
              <a:t>Уьйге</a:t>
            </a:r>
            <a:r>
              <a:rPr lang="ru-RU" sz="2400" b="1" i="1" dirty="0" smtClean="0">
                <a:solidFill>
                  <a:srgbClr val="993300"/>
                </a:solidFill>
                <a:latin typeface="Georgia" pitchFamily="18" charset="0"/>
              </a:rPr>
              <a:t> </a:t>
            </a:r>
            <a:r>
              <a:rPr lang="ru-RU" sz="2400" b="1" i="1" dirty="0" err="1" smtClean="0">
                <a:solidFill>
                  <a:srgbClr val="993300"/>
                </a:solidFill>
                <a:latin typeface="Georgia" pitchFamily="18" charset="0"/>
              </a:rPr>
              <a:t>иш</a:t>
            </a:r>
            <a:r>
              <a:rPr lang="ru-RU" sz="2400" b="1" i="1" dirty="0" smtClean="0">
                <a:solidFill>
                  <a:srgbClr val="993300"/>
                </a:solidFill>
                <a:latin typeface="Georgia" pitchFamily="18" charset="0"/>
              </a:rPr>
              <a:t> (</a:t>
            </a:r>
            <a:r>
              <a:rPr lang="ru-RU" sz="2400" b="1" i="1" dirty="0" err="1" smtClean="0">
                <a:solidFill>
                  <a:srgbClr val="993300"/>
                </a:solidFill>
                <a:latin typeface="Georgia" pitchFamily="18" charset="0"/>
              </a:rPr>
              <a:t>дневниклеге</a:t>
            </a:r>
            <a:r>
              <a:rPr lang="ru-RU" sz="2400" b="1" i="1" dirty="0" smtClean="0">
                <a:solidFill>
                  <a:srgbClr val="993300"/>
                </a:solidFill>
                <a:latin typeface="Georgia" pitchFamily="18" charset="0"/>
              </a:rPr>
              <a:t> де </a:t>
            </a:r>
            <a:r>
              <a:rPr lang="ru-RU" sz="2400" b="1" i="1" dirty="0" err="1" smtClean="0">
                <a:solidFill>
                  <a:srgbClr val="993300"/>
                </a:solidFill>
                <a:latin typeface="Georgia" pitchFamily="18" charset="0"/>
              </a:rPr>
              <a:t>язабыз</a:t>
            </a:r>
            <a:r>
              <a:rPr lang="ru-RU" sz="2400" b="1" i="1" dirty="0" smtClean="0">
                <a:solidFill>
                  <a:srgbClr val="993300"/>
                </a:solidFill>
                <a:latin typeface="Georgia" pitchFamily="18" charset="0"/>
              </a:rPr>
              <a:t>)</a:t>
            </a:r>
            <a:br>
              <a:rPr lang="ru-RU" sz="2400" b="1" i="1" dirty="0" smtClean="0">
                <a:solidFill>
                  <a:srgbClr val="993300"/>
                </a:solidFill>
                <a:latin typeface="Georgia" pitchFamily="18" charset="0"/>
              </a:rPr>
            </a:br>
            <a:r>
              <a:rPr lang="ru-RU" sz="2400" b="1" i="1" dirty="0" err="1" smtClean="0">
                <a:solidFill>
                  <a:srgbClr val="993300"/>
                </a:solidFill>
                <a:latin typeface="Georgia" pitchFamily="18" charset="0"/>
              </a:rPr>
              <a:t>Тапшурув</a:t>
            </a:r>
            <a:r>
              <a:rPr lang="ru-RU" sz="2400" b="1" i="1" dirty="0" smtClean="0">
                <a:solidFill>
                  <a:srgbClr val="993300"/>
                </a:solidFill>
                <a:latin typeface="Georgia" pitchFamily="18" charset="0"/>
              </a:rPr>
              <a:t> №342  *84-85</a:t>
            </a:r>
            <a:endParaRPr lang="ru-RU" sz="2400" b="1" i="1" dirty="0">
              <a:solidFill>
                <a:srgbClr val="9933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d36efffaa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97188"/>
            <a:ext cx="2428875" cy="3960812"/>
          </a:xfrm>
          <a:prstGeom prst="rect">
            <a:avLst/>
          </a:prstGeom>
          <a:noFill/>
        </p:spPr>
      </p:pic>
      <p:pic>
        <p:nvPicPr>
          <p:cNvPr id="3075" name="Picture 3" descr="Рисунок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18263" y="2708275"/>
            <a:ext cx="2725737" cy="4149725"/>
          </a:xfrm>
          <a:prstGeom prst="rect">
            <a:avLst/>
          </a:prstGeom>
          <a:noFill/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771775" y="3716338"/>
            <a:ext cx="3240088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endParaRPr lang="ru-RU" sz="3200" b="1" dirty="0">
              <a:solidFill>
                <a:schemeClr val="hlink"/>
              </a:solidFill>
              <a:latin typeface="Georgia" pitchFamily="18" charset="0"/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4670130" y="5661025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endParaRPr lang="ru-RU" sz="2400" b="1" dirty="0">
              <a:solidFill>
                <a:srgbClr val="669900"/>
              </a:solidFill>
              <a:latin typeface="Georgia" pitchFamily="18" charset="0"/>
            </a:endParaRPr>
          </a:p>
        </p:txBody>
      </p:sp>
      <p:sp>
        <p:nvSpPr>
          <p:cNvPr id="3078" name="WordArt 6"/>
          <p:cNvSpPr>
            <a:spLocks noChangeArrowheads="1" noChangeShapeType="1" noTextEdit="1"/>
          </p:cNvSpPr>
          <p:nvPr/>
        </p:nvSpPr>
        <p:spPr bwMode="auto">
          <a:xfrm>
            <a:off x="642909" y="333375"/>
            <a:ext cx="8358247" cy="26654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Тема : </a:t>
            </a:r>
            <a:r>
              <a:rPr lang="ru-RU" sz="3600" b="1" kern="10" dirty="0" err="1" smtClean="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Шарт</a:t>
            </a:r>
            <a:r>
              <a:rPr lang="ru-RU" sz="3600" b="1" kern="10" dirty="0" smtClean="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 </a:t>
            </a:r>
            <a:endParaRPr lang="ru-RU" sz="3600" b="1" kern="10" dirty="0" smtClean="0">
              <a:ln w="19050">
                <a:solidFill>
                  <a:srgbClr val="00FF00"/>
                </a:solidFill>
                <a:round/>
                <a:headEnd/>
                <a:tailEnd/>
              </a:ln>
              <a:solidFill>
                <a:srgbClr val="008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Georgia"/>
            </a:endParaRPr>
          </a:p>
          <a:p>
            <a:pPr algn="ctr"/>
            <a:r>
              <a:rPr lang="ru-RU" sz="3600" b="1" kern="10" dirty="0" err="1" smtClean="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багъыш</a:t>
            </a:r>
            <a:r>
              <a:rPr lang="ru-RU" sz="3600" b="1" kern="10" dirty="0" smtClean="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.</a:t>
            </a:r>
            <a:endParaRPr lang="ru-RU" sz="3600" b="1" kern="10" dirty="0">
              <a:ln w="19050">
                <a:solidFill>
                  <a:srgbClr val="00FF00"/>
                </a:solidFill>
                <a:round/>
                <a:headEnd/>
                <a:tailEnd/>
              </a:ln>
              <a:solidFill>
                <a:srgbClr val="008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Georg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7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  <p:bldP spid="3077" grpId="0"/>
      <p:bldP spid="307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85926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Шарт</a:t>
            </a: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багъышдагъы</a:t>
            </a: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ишликлер</a:t>
            </a: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башгъа</a:t>
            </a: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ишлик</a:t>
            </a: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англатагъан</a:t>
            </a: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иш</a:t>
            </a: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яшавгъа</a:t>
            </a: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чыкъмакъ</a:t>
            </a: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учун</a:t>
            </a: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герекли</a:t>
            </a: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болагъан</a:t>
            </a: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шартны</a:t>
            </a: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англата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Шарт</a:t>
            </a:r>
            <a:r>
              <a:rPr lang="ru-RU" dirty="0" smtClean="0"/>
              <a:t> </a:t>
            </a:r>
            <a:r>
              <a:rPr lang="ru-RU" dirty="0" err="1" smtClean="0"/>
              <a:t>ишликлени</a:t>
            </a:r>
            <a:r>
              <a:rPr lang="ru-RU" dirty="0" smtClean="0"/>
              <a:t> </a:t>
            </a:r>
            <a:r>
              <a:rPr lang="ru-RU" dirty="0" err="1" smtClean="0"/>
              <a:t>эки</a:t>
            </a:r>
            <a:r>
              <a:rPr lang="ru-RU" dirty="0" smtClean="0"/>
              <a:t> </a:t>
            </a:r>
            <a:r>
              <a:rPr lang="ru-RU" dirty="0" err="1" smtClean="0"/>
              <a:t>къалиби</a:t>
            </a:r>
            <a:r>
              <a:rPr lang="ru-RU" dirty="0" smtClean="0"/>
              <a:t> бар:</a:t>
            </a:r>
          </a:p>
          <a:p>
            <a:endParaRPr lang="ru-RU" b="1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16200000" flipH="1">
            <a:off x="3286116" y="2285992"/>
            <a:ext cx="1285884" cy="10001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>
            <a:off x="2464579" y="2393149"/>
            <a:ext cx="1285884" cy="7858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1357290" y="3500438"/>
            <a:ext cx="191453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простой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4286248" y="3500438"/>
            <a:ext cx="1928826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rgbClr val="FF0000"/>
                </a:solidFill>
              </a:rPr>
              <a:t>къошма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9" name="Блок-схема: узел 28"/>
          <p:cNvSpPr/>
          <p:nvPr/>
        </p:nvSpPr>
        <p:spPr>
          <a:xfrm rot="10800000" flipH="1" flipV="1">
            <a:off x="714348" y="4429132"/>
            <a:ext cx="714380" cy="642941"/>
          </a:xfrm>
          <a:prstGeom prst="flowChartConnecto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-</a:t>
            </a:r>
            <a:r>
              <a:rPr lang="ru-RU" dirty="0" err="1" smtClean="0">
                <a:solidFill>
                  <a:srgbClr val="FF0000"/>
                </a:solidFill>
              </a:rPr>
              <a:t>са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0" name="Блок-схема: узел 29"/>
          <p:cNvSpPr/>
          <p:nvPr/>
        </p:nvSpPr>
        <p:spPr>
          <a:xfrm rot="10800000" flipH="1" flipV="1">
            <a:off x="2500298" y="4429132"/>
            <a:ext cx="714380" cy="642941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-се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31" name="Рисунок 30" descr="5641b14c3917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285992"/>
            <a:ext cx="1428760" cy="1967201"/>
          </a:xfrm>
          <a:prstGeom prst="rect">
            <a:avLst/>
          </a:prstGeom>
        </p:spPr>
      </p:pic>
      <p:sp>
        <p:nvSpPr>
          <p:cNvPr id="32" name="Прямоугольник 31"/>
          <p:cNvSpPr/>
          <p:nvPr/>
        </p:nvSpPr>
        <p:spPr>
          <a:xfrm>
            <a:off x="214282" y="5643578"/>
            <a:ext cx="414340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6600"/>
                </a:solidFill>
              </a:rPr>
              <a:t>Ал- </a:t>
            </a:r>
            <a:r>
              <a:rPr lang="ru-RU" sz="2800" dirty="0" err="1" smtClean="0">
                <a:solidFill>
                  <a:srgbClr val="006600"/>
                </a:solidFill>
              </a:rPr>
              <a:t>алса</a:t>
            </a:r>
            <a:r>
              <a:rPr lang="ru-RU" sz="2800" dirty="0" smtClean="0">
                <a:solidFill>
                  <a:srgbClr val="006600"/>
                </a:solidFill>
              </a:rPr>
              <a:t>, </a:t>
            </a:r>
            <a:r>
              <a:rPr lang="ru-RU" sz="2800" dirty="0" err="1" smtClean="0">
                <a:solidFill>
                  <a:srgbClr val="006600"/>
                </a:solidFill>
              </a:rPr>
              <a:t>гел-гелсе</a:t>
            </a:r>
            <a:r>
              <a:rPr lang="ru-RU" sz="2800" dirty="0" smtClean="0">
                <a:solidFill>
                  <a:srgbClr val="006600"/>
                </a:solidFill>
              </a:rPr>
              <a:t>,</a:t>
            </a:r>
          </a:p>
          <a:p>
            <a:pPr algn="ctr"/>
            <a:r>
              <a:rPr lang="ru-RU" sz="2800" dirty="0" err="1" smtClean="0">
                <a:solidFill>
                  <a:srgbClr val="006600"/>
                </a:solidFill>
              </a:rPr>
              <a:t>гёр</a:t>
            </a:r>
            <a:r>
              <a:rPr lang="ru-RU" sz="2800" dirty="0" smtClean="0">
                <a:solidFill>
                  <a:srgbClr val="006600"/>
                </a:solidFill>
              </a:rPr>
              <a:t>- </a:t>
            </a:r>
            <a:r>
              <a:rPr lang="ru-RU" sz="2800" dirty="0" err="1" smtClean="0">
                <a:solidFill>
                  <a:srgbClr val="006600"/>
                </a:solidFill>
              </a:rPr>
              <a:t>гёрсе</a:t>
            </a:r>
            <a:endParaRPr lang="ru-RU" sz="2800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0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1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7" grpId="0" animBg="1"/>
      <p:bldP spid="28" grpId="0" animBg="1"/>
      <p:bldP spid="29" grpId="0" animBg="1"/>
      <p:bldP spid="30" grpId="0" animBg="1"/>
      <p:bldP spid="3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err="1" smtClean="0"/>
              <a:t>Бетлеге</a:t>
            </a:r>
            <a:r>
              <a:rPr lang="ru-RU" sz="2400" dirty="0" smtClean="0"/>
              <a:t> </a:t>
            </a:r>
            <a:r>
              <a:rPr lang="ru-RU" sz="2400" dirty="0" err="1" smtClean="0"/>
              <a:t>гёре</a:t>
            </a:r>
            <a:r>
              <a:rPr lang="ru-RU" sz="2400" dirty="0" smtClean="0"/>
              <a:t> </a:t>
            </a:r>
            <a:r>
              <a:rPr lang="ru-RU" sz="2400" dirty="0" err="1" smtClean="0"/>
              <a:t>алышынагъанда</a:t>
            </a:r>
            <a:r>
              <a:rPr lang="ru-RU" sz="2400" dirty="0" smtClean="0"/>
              <a:t> </a:t>
            </a:r>
            <a:r>
              <a:rPr lang="ru-RU" sz="2400" dirty="0" err="1" smtClean="0"/>
              <a:t>шарт</a:t>
            </a:r>
            <a:r>
              <a:rPr lang="ru-RU" sz="2400" dirty="0" smtClean="0"/>
              <a:t> </a:t>
            </a:r>
            <a:r>
              <a:rPr lang="ru-RU" sz="2400" dirty="0" err="1" smtClean="0"/>
              <a:t>ишликни</a:t>
            </a:r>
            <a:r>
              <a:rPr lang="ru-RU" sz="2400" dirty="0" smtClean="0"/>
              <a:t> простой </a:t>
            </a:r>
            <a:r>
              <a:rPr lang="ru-RU" sz="2400" dirty="0" err="1" smtClean="0"/>
              <a:t>къалиби</a:t>
            </a:r>
            <a:r>
              <a:rPr lang="ru-RU" sz="2400" dirty="0" smtClean="0"/>
              <a:t> </a:t>
            </a:r>
            <a:r>
              <a:rPr lang="ru-RU" sz="2400" dirty="0" err="1" smtClean="0"/>
              <a:t>къошумчаланы</a:t>
            </a:r>
            <a:r>
              <a:rPr lang="ru-RU" sz="2400" dirty="0" smtClean="0"/>
              <a:t> </a:t>
            </a:r>
            <a:r>
              <a:rPr lang="ru-RU" sz="2400" dirty="0" err="1" smtClean="0"/>
              <a:t>экинчи</a:t>
            </a:r>
            <a:r>
              <a:rPr lang="ru-RU" sz="2400" dirty="0" smtClean="0"/>
              <a:t> </a:t>
            </a:r>
            <a:r>
              <a:rPr lang="ru-RU" sz="2400" dirty="0" err="1" smtClean="0"/>
              <a:t>тайпасын</a:t>
            </a:r>
            <a:r>
              <a:rPr lang="ru-RU" sz="2400" dirty="0" smtClean="0"/>
              <a:t> </a:t>
            </a:r>
            <a:r>
              <a:rPr lang="ru-RU" sz="2400" dirty="0" err="1" smtClean="0"/>
              <a:t>къабул</a:t>
            </a:r>
            <a:r>
              <a:rPr lang="ru-RU" sz="2400" dirty="0" smtClean="0"/>
              <a:t> </a:t>
            </a:r>
            <a:r>
              <a:rPr lang="ru-RU" sz="2400" dirty="0" err="1" smtClean="0"/>
              <a:t>эте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1-нчи бет  </a:t>
            </a:r>
            <a:r>
              <a:rPr lang="ru-RU" dirty="0" err="1" smtClean="0"/>
              <a:t>алсам</a:t>
            </a:r>
            <a:r>
              <a:rPr lang="ru-RU" dirty="0" smtClean="0"/>
              <a:t>                        </a:t>
            </a:r>
            <a:r>
              <a:rPr lang="ru-RU" dirty="0" err="1" smtClean="0"/>
              <a:t>алсакъ</a:t>
            </a:r>
            <a:endParaRPr lang="ru-RU" dirty="0" smtClean="0"/>
          </a:p>
          <a:p>
            <a:r>
              <a:rPr lang="ru-RU" dirty="0" smtClean="0"/>
              <a:t>2-нчи бет   </a:t>
            </a:r>
            <a:r>
              <a:rPr lang="ru-RU" dirty="0" err="1" smtClean="0"/>
              <a:t>алсанг</a:t>
            </a:r>
            <a:r>
              <a:rPr lang="ru-RU" dirty="0" smtClean="0"/>
              <a:t>                      </a:t>
            </a:r>
            <a:r>
              <a:rPr lang="ru-RU" dirty="0" err="1" smtClean="0"/>
              <a:t>алсагъыз</a:t>
            </a:r>
            <a:endParaRPr lang="ru-RU" dirty="0" smtClean="0"/>
          </a:p>
          <a:p>
            <a:r>
              <a:rPr lang="ru-RU" dirty="0" smtClean="0"/>
              <a:t>3-нчю бет  </a:t>
            </a:r>
            <a:r>
              <a:rPr lang="ru-RU" dirty="0" err="1" smtClean="0"/>
              <a:t>алса</a:t>
            </a:r>
            <a:r>
              <a:rPr lang="ru-RU" dirty="0" smtClean="0"/>
              <a:t> </a:t>
            </a:r>
            <a:r>
              <a:rPr lang="ru-RU" dirty="0" smtClean="0"/>
              <a:t>                          </a:t>
            </a:r>
            <a:r>
              <a:rPr lang="ru-RU" dirty="0" err="1" smtClean="0"/>
              <a:t>алса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 rot="10800000" flipV="1">
            <a:off x="571472" y="1571612"/>
            <a:ext cx="2428892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err="1" smtClean="0">
                <a:solidFill>
                  <a:srgbClr val="006600"/>
                </a:solidFill>
              </a:rPr>
              <a:t>Теклик</a:t>
            </a:r>
            <a:r>
              <a:rPr lang="ru-RU" sz="3200" dirty="0" smtClean="0">
                <a:solidFill>
                  <a:srgbClr val="006600"/>
                </a:solidFill>
              </a:rPr>
              <a:t> </a:t>
            </a:r>
            <a:endParaRPr lang="ru-RU" sz="3200" dirty="0">
              <a:solidFill>
                <a:srgbClr val="0066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10800000" flipV="1">
            <a:off x="5429256" y="1571612"/>
            <a:ext cx="2428892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ru-RU" sz="3200" dirty="0" smtClean="0">
                <a:solidFill>
                  <a:srgbClr val="006600"/>
                </a:solidFill>
              </a:rPr>
              <a:t>    </a:t>
            </a:r>
            <a:r>
              <a:rPr lang="ru-RU" sz="3200" dirty="0" err="1" smtClean="0">
                <a:solidFill>
                  <a:srgbClr val="006600"/>
                </a:solidFill>
              </a:rPr>
              <a:t>Кёплюк</a:t>
            </a:r>
            <a:endParaRPr lang="ru-RU" sz="3200" dirty="0" smtClean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Рисунок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15074" y="2708275"/>
            <a:ext cx="2725737" cy="4149725"/>
          </a:xfrm>
          <a:prstGeom prst="rect">
            <a:avLst/>
          </a:prstGeom>
          <a:noFill/>
        </p:spPr>
      </p:pic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179389" y="260350"/>
            <a:ext cx="7393007" cy="3168650"/>
          </a:xfrm>
          <a:prstGeom prst="wedgeRoundRectCallout">
            <a:avLst>
              <a:gd name="adj1" fmla="val 45981"/>
              <a:gd name="adj2" fmla="val 65685"/>
              <a:gd name="adj3" fmla="val 16667"/>
            </a:avLst>
          </a:prstGeom>
          <a:solidFill>
            <a:srgbClr val="FFD1FF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000" b="1" i="1" dirty="0" err="1" smtClean="0">
                <a:latin typeface="Georgia" pitchFamily="18" charset="0"/>
              </a:rPr>
              <a:t>Багъыш</a:t>
            </a:r>
            <a:r>
              <a:rPr lang="ru-RU" sz="2000" b="1" i="1" dirty="0" smtClean="0">
                <a:latin typeface="Georgia" pitchFamily="18" charset="0"/>
              </a:rPr>
              <a:t> </a:t>
            </a:r>
            <a:r>
              <a:rPr lang="ru-RU" sz="2000" b="1" i="1" dirty="0" err="1" smtClean="0">
                <a:latin typeface="Georgia" pitchFamily="18" charset="0"/>
              </a:rPr>
              <a:t>ишлик</a:t>
            </a:r>
            <a:r>
              <a:rPr lang="ru-RU" sz="2000" b="1" i="1" dirty="0" smtClean="0">
                <a:latin typeface="Georgia" pitchFamily="18" charset="0"/>
              </a:rPr>
              <a:t> </a:t>
            </a:r>
            <a:r>
              <a:rPr lang="ru-RU" sz="2000" b="1" i="1" dirty="0" err="1" smtClean="0">
                <a:latin typeface="Georgia" pitchFamily="18" charset="0"/>
              </a:rPr>
              <a:t>англатагъан</a:t>
            </a:r>
            <a:r>
              <a:rPr lang="ru-RU" sz="2000" b="1" i="1" dirty="0" smtClean="0">
                <a:latin typeface="Georgia" pitchFamily="18" charset="0"/>
              </a:rPr>
              <a:t> </a:t>
            </a:r>
            <a:r>
              <a:rPr lang="ru-RU" sz="2000" b="1" i="1" dirty="0" err="1" smtClean="0">
                <a:latin typeface="Georgia" pitchFamily="18" charset="0"/>
              </a:rPr>
              <a:t>ишни,гьаракатны</a:t>
            </a:r>
            <a:r>
              <a:rPr lang="ru-RU" sz="2000" b="1" i="1" dirty="0" smtClean="0">
                <a:latin typeface="Georgia" pitchFamily="18" charset="0"/>
              </a:rPr>
              <a:t> </a:t>
            </a:r>
            <a:r>
              <a:rPr lang="ru-RU" sz="2000" b="1" i="1" dirty="0" err="1" smtClean="0">
                <a:latin typeface="Georgia" pitchFamily="18" charset="0"/>
              </a:rPr>
              <a:t>гьакъыкъат</a:t>
            </a:r>
            <a:r>
              <a:rPr lang="ru-RU" sz="2000" b="1" i="1" dirty="0" smtClean="0">
                <a:latin typeface="Georgia" pitchFamily="18" charset="0"/>
              </a:rPr>
              <a:t> </a:t>
            </a:r>
            <a:r>
              <a:rPr lang="ru-RU" sz="2000" b="1" i="1" dirty="0" err="1" smtClean="0">
                <a:latin typeface="Georgia" pitchFamily="18" charset="0"/>
              </a:rPr>
              <a:t>булангъы</a:t>
            </a:r>
            <a:r>
              <a:rPr lang="ru-RU" sz="2000" b="1" i="1" dirty="0" smtClean="0">
                <a:latin typeface="Georgia" pitchFamily="18" charset="0"/>
              </a:rPr>
              <a:t> </a:t>
            </a:r>
            <a:r>
              <a:rPr lang="ru-RU" sz="2000" b="1" i="1" dirty="0" err="1" smtClean="0">
                <a:latin typeface="Georgia" pitchFamily="18" charset="0"/>
              </a:rPr>
              <a:t>аралыгъын</a:t>
            </a:r>
            <a:r>
              <a:rPr lang="ru-RU" sz="2000" b="1" i="1" dirty="0" smtClean="0">
                <a:latin typeface="Georgia" pitchFamily="18" charset="0"/>
              </a:rPr>
              <a:t> </a:t>
            </a:r>
            <a:r>
              <a:rPr lang="ru-RU" sz="2000" b="1" i="1" dirty="0" err="1" smtClean="0">
                <a:latin typeface="Georgia" pitchFamily="18" charset="0"/>
              </a:rPr>
              <a:t>гёрсете</a:t>
            </a:r>
            <a:r>
              <a:rPr lang="ru-RU" sz="2000" b="1" i="1" dirty="0" smtClean="0">
                <a:latin typeface="Georgia" pitchFamily="18" charset="0"/>
              </a:rPr>
              <a:t>.</a:t>
            </a:r>
          </a:p>
          <a:p>
            <a:pPr algn="ctr"/>
            <a:r>
              <a:rPr lang="ru-RU" sz="2000" b="1" i="1" dirty="0" err="1" smtClean="0">
                <a:latin typeface="Georgia" pitchFamily="18" charset="0"/>
              </a:rPr>
              <a:t>Масала,бир-бир</a:t>
            </a:r>
            <a:r>
              <a:rPr lang="ru-RU" sz="2000" b="1" i="1" dirty="0" smtClean="0">
                <a:latin typeface="Georgia" pitchFamily="18" charset="0"/>
              </a:rPr>
              <a:t> </a:t>
            </a:r>
            <a:r>
              <a:rPr lang="ru-RU" sz="2000" b="1" i="1" dirty="0" err="1" smtClean="0">
                <a:latin typeface="Georgia" pitchFamily="18" charset="0"/>
              </a:rPr>
              <a:t>ишликлер</a:t>
            </a:r>
            <a:r>
              <a:rPr lang="ru-RU" sz="2000" b="1" i="1" dirty="0" smtClean="0">
                <a:latin typeface="Georgia" pitchFamily="18" charset="0"/>
              </a:rPr>
              <a:t> </a:t>
            </a:r>
            <a:r>
              <a:rPr lang="ru-RU" sz="2000" b="1" i="1" dirty="0" err="1" smtClean="0">
                <a:latin typeface="Georgia" pitchFamily="18" charset="0"/>
              </a:rPr>
              <a:t>гьакъыкъатда,яшавда</a:t>
            </a:r>
            <a:r>
              <a:rPr lang="ru-RU" sz="2000" b="1" i="1" dirty="0" smtClean="0">
                <a:latin typeface="Georgia" pitchFamily="18" charset="0"/>
              </a:rPr>
              <a:t> </a:t>
            </a:r>
            <a:r>
              <a:rPr lang="ru-RU" sz="2000" b="1" i="1" dirty="0" err="1" smtClean="0">
                <a:latin typeface="Georgia" pitchFamily="18" charset="0"/>
              </a:rPr>
              <a:t>болмагъан</a:t>
            </a:r>
            <a:r>
              <a:rPr lang="ru-RU" sz="2000" b="1" i="1" dirty="0" smtClean="0">
                <a:latin typeface="Georgia" pitchFamily="18" charset="0"/>
              </a:rPr>
              <a:t> </a:t>
            </a:r>
            <a:r>
              <a:rPr lang="ru-RU" sz="2000" b="1" i="1" dirty="0" err="1" smtClean="0">
                <a:latin typeface="Georgia" pitchFamily="18" charset="0"/>
              </a:rPr>
              <a:t>ишлени</a:t>
            </a:r>
            <a:r>
              <a:rPr lang="ru-RU" sz="2000" b="1" i="1" dirty="0" smtClean="0">
                <a:latin typeface="Georgia" pitchFamily="18" charset="0"/>
              </a:rPr>
              <a:t> </a:t>
            </a:r>
            <a:r>
              <a:rPr lang="ru-RU" sz="2000" b="1" i="1" dirty="0" err="1" smtClean="0">
                <a:latin typeface="Georgia" pitchFamily="18" charset="0"/>
              </a:rPr>
              <a:t>англата</a:t>
            </a:r>
            <a:r>
              <a:rPr lang="ru-RU" sz="2000" b="1" i="1" dirty="0" smtClean="0">
                <a:latin typeface="Georgia" pitchFamily="18" charset="0"/>
              </a:rPr>
              <a:t>(</a:t>
            </a:r>
            <a:r>
              <a:rPr lang="ru-RU" sz="2000" b="1" i="1" dirty="0" err="1" smtClean="0">
                <a:latin typeface="Georgia" pitchFamily="18" charset="0"/>
              </a:rPr>
              <a:t>гелсе,гелсене</a:t>
            </a:r>
            <a:r>
              <a:rPr lang="ru-RU" sz="2000" b="1" i="1" dirty="0" smtClean="0">
                <a:latin typeface="Georgia" pitchFamily="18" charset="0"/>
              </a:rPr>
              <a:t>),</a:t>
            </a:r>
          </a:p>
          <a:p>
            <a:pPr algn="ctr"/>
            <a:r>
              <a:rPr lang="ru-RU" sz="2000" b="1" i="1" dirty="0" err="1" smtClean="0">
                <a:latin typeface="Georgia" pitchFamily="18" charset="0"/>
              </a:rPr>
              <a:t>бирлери</a:t>
            </a:r>
            <a:r>
              <a:rPr lang="ru-RU" sz="2000" b="1" i="1" dirty="0" smtClean="0">
                <a:latin typeface="Georgia" pitchFamily="18" charset="0"/>
              </a:rPr>
              <a:t> </a:t>
            </a:r>
            <a:r>
              <a:rPr lang="ru-RU" sz="2000" b="1" i="1" dirty="0" err="1" smtClean="0">
                <a:latin typeface="Georgia" pitchFamily="18" charset="0"/>
              </a:rPr>
              <a:t>буса</a:t>
            </a:r>
            <a:r>
              <a:rPr lang="ru-RU" sz="2000" b="1" i="1" dirty="0" smtClean="0">
                <a:latin typeface="Georgia" pitchFamily="18" charset="0"/>
              </a:rPr>
              <a:t> </a:t>
            </a:r>
            <a:r>
              <a:rPr lang="ru-RU" sz="2000" b="1" i="1" dirty="0" err="1" smtClean="0">
                <a:latin typeface="Georgia" pitchFamily="18" charset="0"/>
              </a:rPr>
              <a:t>яшавда</a:t>
            </a:r>
            <a:r>
              <a:rPr lang="ru-RU" sz="2000" b="1" i="1" dirty="0" smtClean="0">
                <a:latin typeface="Georgia" pitchFamily="18" charset="0"/>
              </a:rPr>
              <a:t> </a:t>
            </a:r>
            <a:r>
              <a:rPr lang="ru-RU" sz="2000" b="1" i="1" dirty="0" err="1" smtClean="0">
                <a:latin typeface="Georgia" pitchFamily="18" charset="0"/>
              </a:rPr>
              <a:t>болгъан</a:t>
            </a:r>
            <a:r>
              <a:rPr lang="ru-RU" sz="2000" b="1" i="1" dirty="0" smtClean="0">
                <a:latin typeface="Georgia" pitchFamily="18" charset="0"/>
              </a:rPr>
              <a:t> яда </a:t>
            </a:r>
            <a:r>
              <a:rPr lang="ru-RU" sz="2000" b="1" i="1" dirty="0" err="1" smtClean="0">
                <a:latin typeface="Georgia" pitchFamily="18" charset="0"/>
              </a:rPr>
              <a:t>болуп</a:t>
            </a:r>
            <a:r>
              <a:rPr lang="ru-RU" sz="2000" b="1" i="1" dirty="0" smtClean="0">
                <a:latin typeface="Georgia" pitchFamily="18" charset="0"/>
              </a:rPr>
              <a:t> </a:t>
            </a:r>
            <a:r>
              <a:rPr lang="ru-RU" sz="2000" b="1" i="1" dirty="0" err="1" smtClean="0">
                <a:latin typeface="Georgia" pitchFamily="18" charset="0"/>
              </a:rPr>
              <a:t>турагъан</a:t>
            </a:r>
            <a:r>
              <a:rPr lang="ru-RU" sz="2000" b="1" i="1" dirty="0" smtClean="0">
                <a:latin typeface="Georgia" pitchFamily="18" charset="0"/>
              </a:rPr>
              <a:t> </a:t>
            </a:r>
            <a:r>
              <a:rPr lang="ru-RU" sz="2000" b="1" i="1" dirty="0" err="1" smtClean="0">
                <a:latin typeface="Georgia" pitchFamily="18" charset="0"/>
              </a:rPr>
              <a:t>ишлени</a:t>
            </a:r>
            <a:r>
              <a:rPr lang="ru-RU" sz="2000" b="1" i="1" dirty="0" smtClean="0">
                <a:latin typeface="Georgia" pitchFamily="18" charset="0"/>
              </a:rPr>
              <a:t> </a:t>
            </a:r>
            <a:r>
              <a:rPr lang="ru-RU" sz="2000" b="1" i="1" dirty="0" err="1" smtClean="0">
                <a:latin typeface="Georgia" pitchFamily="18" charset="0"/>
              </a:rPr>
              <a:t>англата</a:t>
            </a:r>
            <a:r>
              <a:rPr lang="ru-RU" sz="2000" b="1" i="1" dirty="0" smtClean="0">
                <a:latin typeface="Georgia" pitchFamily="18" charset="0"/>
              </a:rPr>
              <a:t>(</a:t>
            </a:r>
            <a:r>
              <a:rPr lang="ru-RU" sz="2000" b="1" i="1" dirty="0" err="1" smtClean="0">
                <a:latin typeface="Georgia" pitchFamily="18" charset="0"/>
              </a:rPr>
              <a:t>ала,алгъан</a:t>
            </a:r>
            <a:r>
              <a:rPr lang="ru-RU" sz="2000" b="1" i="1" dirty="0" smtClean="0">
                <a:latin typeface="Georgia" pitchFamily="18" charset="0"/>
              </a:rPr>
              <a:t>)</a:t>
            </a:r>
            <a:r>
              <a:rPr lang="ru-RU" sz="3200" b="1" i="1" dirty="0" smtClean="0">
                <a:latin typeface="Georgia" pitchFamily="18" charset="0"/>
              </a:rPr>
              <a:t>.</a:t>
            </a:r>
            <a:endParaRPr lang="ru-RU" sz="3200" b="1" i="1" dirty="0">
              <a:latin typeface="Georgia" pitchFamily="18" charset="0"/>
            </a:endParaRPr>
          </a:p>
        </p:txBody>
      </p:sp>
      <p:sp>
        <p:nvSpPr>
          <p:cNvPr id="4103" name="AutoShape 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43888" y="333375"/>
            <a:ext cx="576262" cy="576263"/>
          </a:xfrm>
          <a:prstGeom prst="actionButtonForwardNext">
            <a:avLst/>
          </a:prstGeom>
          <a:gradFill rotWithShape="1">
            <a:gsLst>
              <a:gs pos="0">
                <a:srgbClr val="0000FF"/>
              </a:gs>
              <a:gs pos="50000">
                <a:srgbClr val="0000FF">
                  <a:gamma/>
                  <a:tint val="0"/>
                  <a:invGamma/>
                </a:srgbClr>
              </a:gs>
              <a:gs pos="100000">
                <a:srgbClr val="0000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 b="1">
                <a:solidFill>
                  <a:schemeClr val="bg1"/>
                </a:solidFill>
              </a:rPr>
              <a:t>1</a:t>
            </a:r>
            <a:endParaRPr lang="ru-RU" sz="2400" b="1">
              <a:solidFill>
                <a:schemeClr val="bg1"/>
              </a:solidFill>
            </a:endParaRPr>
          </a:p>
        </p:txBody>
      </p:sp>
      <p:sp>
        <p:nvSpPr>
          <p:cNvPr id="4104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243888" y="1125538"/>
            <a:ext cx="576262" cy="576262"/>
          </a:xfrm>
          <a:prstGeom prst="actionButtonForwardNext">
            <a:avLst/>
          </a:prstGeom>
          <a:gradFill rotWithShape="1">
            <a:gsLst>
              <a:gs pos="0">
                <a:srgbClr val="0000FF"/>
              </a:gs>
              <a:gs pos="50000">
                <a:srgbClr val="0000FF">
                  <a:gamma/>
                  <a:tint val="0"/>
                  <a:invGamma/>
                </a:srgbClr>
              </a:gs>
              <a:gs pos="100000">
                <a:srgbClr val="0000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 b="1">
                <a:solidFill>
                  <a:schemeClr val="bg1"/>
                </a:solidFill>
              </a:rPr>
              <a:t>2</a:t>
            </a:r>
            <a:endParaRPr lang="ru-RU" sz="24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Шарт</a:t>
            </a:r>
            <a:r>
              <a:rPr lang="ru-RU" dirty="0" smtClean="0"/>
              <a:t> </a:t>
            </a:r>
            <a:r>
              <a:rPr lang="ru-RU" dirty="0" err="1" smtClean="0"/>
              <a:t>багъышдан</a:t>
            </a:r>
            <a:r>
              <a:rPr lang="ru-RU" dirty="0" smtClean="0"/>
              <a:t> </a:t>
            </a:r>
            <a:r>
              <a:rPr lang="ru-RU" dirty="0" err="1" smtClean="0"/>
              <a:t>сонг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г</a:t>
            </a:r>
            <a:r>
              <a:rPr lang="ru-RU" dirty="0" err="1" smtClean="0"/>
              <a:t>есекче</a:t>
            </a:r>
            <a:r>
              <a:rPr lang="ru-RU" dirty="0" smtClean="0"/>
              <a:t> </a:t>
            </a:r>
            <a:r>
              <a:rPr lang="ru-RU" dirty="0" err="1" smtClean="0"/>
              <a:t>къолланса,шо</a:t>
            </a:r>
            <a:r>
              <a:rPr lang="ru-RU" dirty="0" smtClean="0"/>
              <a:t>,</a:t>
            </a:r>
            <a:r>
              <a:rPr lang="ru-RU" dirty="0" smtClean="0"/>
              <a:t>                           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                                       </a:t>
            </a:r>
            <a:r>
              <a:rPr lang="ru-RU" dirty="0" err="1" smtClean="0"/>
              <a:t>англата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</a:t>
            </a:r>
            <a:r>
              <a:rPr lang="ru-RU" dirty="0" err="1" smtClean="0"/>
              <a:t>Бир-бирде</a:t>
            </a:r>
            <a:r>
              <a:rPr lang="ru-RU" dirty="0" smtClean="0"/>
              <a:t> </a:t>
            </a:r>
            <a:r>
              <a:rPr lang="ru-RU" dirty="0" err="1" smtClean="0"/>
              <a:t>къайнашып</a:t>
            </a:r>
            <a:r>
              <a:rPr lang="ru-RU" dirty="0" smtClean="0"/>
              <a:t> </a:t>
            </a:r>
            <a:r>
              <a:rPr lang="ru-RU" dirty="0" err="1" smtClean="0"/>
              <a:t>йиберсе</a:t>
            </a:r>
            <a:r>
              <a:rPr lang="ru-RU" dirty="0" smtClean="0"/>
              <a:t> де,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      о  </a:t>
            </a:r>
            <a:r>
              <a:rPr lang="ru-RU" dirty="0" err="1" smtClean="0"/>
              <a:t>яман</a:t>
            </a:r>
            <a:r>
              <a:rPr lang="ru-RU" dirty="0" smtClean="0"/>
              <a:t> </a:t>
            </a:r>
            <a:r>
              <a:rPr lang="ru-RU" dirty="0" err="1" smtClean="0"/>
              <a:t>адам</a:t>
            </a:r>
            <a:r>
              <a:rPr lang="ru-RU" dirty="0" smtClean="0"/>
              <a:t> </a:t>
            </a:r>
            <a:r>
              <a:rPr lang="ru-RU" dirty="0" err="1" smtClean="0"/>
              <a:t>тюгюл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5" name="Блок-схема: узел 4"/>
          <p:cNvSpPr/>
          <p:nvPr/>
        </p:nvSpPr>
        <p:spPr>
          <a:xfrm>
            <a:off x="1071538" y="1428736"/>
            <a:ext cx="1285884" cy="124301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6600"/>
                </a:solidFill>
              </a:rPr>
              <a:t>да</a:t>
            </a:r>
            <a:endParaRPr lang="ru-RU" sz="3200" dirty="0">
              <a:solidFill>
                <a:srgbClr val="006600"/>
              </a:solidFill>
            </a:endParaRPr>
          </a:p>
        </p:txBody>
      </p:sp>
      <p:sp>
        <p:nvSpPr>
          <p:cNvPr id="6" name="Блок-схема: узел 5"/>
          <p:cNvSpPr/>
          <p:nvPr/>
        </p:nvSpPr>
        <p:spPr>
          <a:xfrm>
            <a:off x="5000628" y="1357298"/>
            <a:ext cx="1285884" cy="124301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6600"/>
                </a:solidFill>
              </a:rPr>
              <a:t>де</a:t>
            </a:r>
            <a:endParaRPr lang="ru-RU" sz="3200" dirty="0">
              <a:solidFill>
                <a:srgbClr val="0066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3429000"/>
            <a:ext cx="4214842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>
                <a:solidFill>
                  <a:srgbClr val="006600"/>
                </a:solidFill>
              </a:rPr>
              <a:t>к</a:t>
            </a:r>
            <a:r>
              <a:rPr lang="ru-RU" sz="2400" dirty="0" err="1" smtClean="0">
                <a:solidFill>
                  <a:srgbClr val="006600"/>
                </a:solidFill>
              </a:rPr>
              <a:t>ъаршылыкъ</a:t>
            </a:r>
            <a:r>
              <a:rPr lang="ru-RU" sz="2400" dirty="0" smtClean="0">
                <a:solidFill>
                  <a:srgbClr val="006600"/>
                </a:solidFill>
              </a:rPr>
              <a:t> </a:t>
            </a:r>
            <a:r>
              <a:rPr lang="ru-RU" sz="2400" dirty="0" err="1" smtClean="0">
                <a:solidFill>
                  <a:srgbClr val="006600"/>
                </a:solidFill>
              </a:rPr>
              <a:t>маъна</a:t>
            </a:r>
            <a:r>
              <a:rPr lang="ru-RU" sz="2400" dirty="0" smtClean="0">
                <a:solidFill>
                  <a:srgbClr val="006600"/>
                </a:solidFill>
              </a:rPr>
              <a:t> да</a:t>
            </a:r>
            <a:endParaRPr lang="ru-RU" sz="2400" dirty="0">
              <a:solidFill>
                <a:srgbClr val="0066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72000" y="2928934"/>
            <a:ext cx="228601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>
                <a:solidFill>
                  <a:srgbClr val="006600"/>
                </a:solidFill>
              </a:rPr>
              <a:t>шарт</a:t>
            </a:r>
            <a:r>
              <a:rPr lang="ru-RU" sz="2400" dirty="0" smtClean="0">
                <a:solidFill>
                  <a:srgbClr val="006600"/>
                </a:solidFill>
              </a:rPr>
              <a:t> </a:t>
            </a:r>
            <a:r>
              <a:rPr lang="ru-RU" sz="2400" dirty="0" err="1" smtClean="0">
                <a:solidFill>
                  <a:srgbClr val="006600"/>
                </a:solidFill>
              </a:rPr>
              <a:t>маънадан</a:t>
            </a:r>
            <a:r>
              <a:rPr lang="ru-RU" sz="2400" dirty="0" smtClean="0">
                <a:solidFill>
                  <a:srgbClr val="006600"/>
                </a:solidFill>
              </a:rPr>
              <a:t> </a:t>
            </a:r>
            <a:endParaRPr lang="ru-RU" sz="2400" dirty="0">
              <a:solidFill>
                <a:srgbClr val="006600"/>
              </a:solidFill>
            </a:endParaRPr>
          </a:p>
        </p:txBody>
      </p:sp>
      <p:pic>
        <p:nvPicPr>
          <p:cNvPr id="9" name="Рисунок 8" descr="5641b14c3917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248151"/>
            <a:ext cx="1419223" cy="2609849"/>
          </a:xfrm>
          <a:prstGeom prst="rect">
            <a:avLst/>
          </a:prstGeom>
        </p:spPr>
      </p:pic>
      <p:pic>
        <p:nvPicPr>
          <p:cNvPr id="10" name="Picture 3" descr="Рисунок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44" y="142852"/>
            <a:ext cx="1571604" cy="2725378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7000892" y="2857496"/>
            <a:ext cx="150019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>
                <a:solidFill>
                  <a:schemeClr val="tx1"/>
                </a:solidFill>
              </a:rPr>
              <a:t>къайры</a:t>
            </a:r>
            <a:r>
              <a:rPr lang="ru-RU" sz="2400" dirty="0" smtClean="0">
                <a:solidFill>
                  <a:schemeClr val="tx1"/>
                </a:solidFill>
              </a:rPr>
              <a:t>,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8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9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3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4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  <p:bldP spid="8" grpId="0" animBg="1"/>
      <p:bldP spid="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Шарт</a:t>
            </a:r>
            <a:r>
              <a:rPr lang="ru-RU" dirty="0" smtClean="0"/>
              <a:t> </a:t>
            </a:r>
            <a:r>
              <a:rPr lang="ru-RU" dirty="0" err="1" smtClean="0"/>
              <a:t>ишликни</a:t>
            </a:r>
            <a:r>
              <a:rPr lang="ru-RU" dirty="0" smtClean="0"/>
              <a:t> </a:t>
            </a:r>
            <a:r>
              <a:rPr lang="ru-RU" dirty="0" err="1" smtClean="0"/>
              <a:t>къошма</a:t>
            </a:r>
            <a:r>
              <a:rPr lang="ru-RU" dirty="0" smtClean="0"/>
              <a:t> </a:t>
            </a:r>
            <a:r>
              <a:rPr lang="ru-RU" dirty="0" err="1" smtClean="0"/>
              <a:t>къалиплери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err="1" smtClean="0"/>
              <a:t>з</a:t>
            </a:r>
            <a:r>
              <a:rPr lang="ru-RU" dirty="0" err="1" smtClean="0"/>
              <a:t>аманланы</a:t>
            </a:r>
            <a:r>
              <a:rPr lang="ru-RU" dirty="0" smtClean="0"/>
              <a:t> </a:t>
            </a:r>
            <a:r>
              <a:rPr lang="ru-RU" dirty="0" err="1" smtClean="0"/>
              <a:t>ишликлерине</a:t>
            </a:r>
            <a:r>
              <a:rPr lang="ru-RU" dirty="0" smtClean="0"/>
              <a:t> </a:t>
            </a:r>
            <a:endParaRPr lang="ru-RU" dirty="0" smtClean="0"/>
          </a:p>
          <a:p>
            <a:r>
              <a:rPr lang="ru-RU" dirty="0" err="1" smtClean="0"/>
              <a:t>д</a:t>
            </a:r>
            <a:r>
              <a:rPr lang="ru-RU" dirty="0" err="1" smtClean="0"/>
              <a:t>еген</a:t>
            </a:r>
            <a:r>
              <a:rPr lang="ru-RU" dirty="0" smtClean="0"/>
              <a:t> </a:t>
            </a:r>
            <a:r>
              <a:rPr lang="ru-RU" dirty="0" err="1" smtClean="0"/>
              <a:t>кёмекчи</a:t>
            </a:r>
            <a:r>
              <a:rPr lang="ru-RU" dirty="0" smtClean="0"/>
              <a:t> </a:t>
            </a:r>
            <a:r>
              <a:rPr lang="ru-RU" dirty="0" err="1" smtClean="0"/>
              <a:t>сёз</a:t>
            </a:r>
            <a:r>
              <a:rPr lang="ru-RU" dirty="0" smtClean="0"/>
              <a:t> </a:t>
            </a:r>
            <a:r>
              <a:rPr lang="ru-RU" dirty="0" err="1" smtClean="0"/>
              <a:t>тагъылып</a:t>
            </a:r>
            <a:r>
              <a:rPr lang="ru-RU" dirty="0" smtClean="0"/>
              <a:t> этиле.</a:t>
            </a:r>
          </a:p>
          <a:p>
            <a:r>
              <a:rPr lang="ru-RU" dirty="0" smtClean="0"/>
              <a:t>      </a:t>
            </a:r>
            <a:r>
              <a:rPr lang="ru-RU" dirty="0" err="1" smtClean="0"/>
              <a:t>Шарт</a:t>
            </a:r>
            <a:r>
              <a:rPr lang="ru-RU" dirty="0" smtClean="0"/>
              <a:t> </a:t>
            </a:r>
            <a:r>
              <a:rPr lang="ru-RU" dirty="0" err="1" smtClean="0"/>
              <a:t>ишликни</a:t>
            </a:r>
            <a:r>
              <a:rPr lang="ru-RU" dirty="0" smtClean="0"/>
              <a:t> </a:t>
            </a:r>
            <a:r>
              <a:rPr lang="ru-RU" dirty="0" err="1" smtClean="0"/>
              <a:t>къошма</a:t>
            </a:r>
            <a:r>
              <a:rPr lang="ru-RU" dirty="0" smtClean="0"/>
              <a:t> </a:t>
            </a:r>
            <a:r>
              <a:rPr lang="ru-RU" dirty="0" err="1" smtClean="0"/>
              <a:t>къалиби</a:t>
            </a:r>
            <a:r>
              <a:rPr lang="ru-RU" dirty="0" smtClean="0"/>
              <a:t> </a:t>
            </a:r>
            <a:r>
              <a:rPr lang="ru-RU" dirty="0" err="1" smtClean="0"/>
              <a:t>бетлеге</a:t>
            </a:r>
            <a:r>
              <a:rPr lang="ru-RU" dirty="0" smtClean="0"/>
              <a:t>      </a:t>
            </a:r>
          </a:p>
          <a:p>
            <a:r>
              <a:rPr lang="ru-RU" dirty="0" smtClean="0"/>
              <a:t> </a:t>
            </a:r>
            <a:r>
              <a:rPr lang="ru-RU" dirty="0" smtClean="0"/>
              <a:t>      </a:t>
            </a:r>
            <a:r>
              <a:rPr lang="ru-RU" dirty="0" err="1" smtClean="0"/>
              <a:t>гёре</a:t>
            </a:r>
            <a:r>
              <a:rPr lang="ru-RU" dirty="0" smtClean="0"/>
              <a:t> </a:t>
            </a:r>
            <a:r>
              <a:rPr lang="ru-RU" dirty="0" err="1" smtClean="0"/>
              <a:t>алышынагъанда</a:t>
            </a:r>
            <a:r>
              <a:rPr lang="ru-RU" dirty="0" smtClean="0"/>
              <a:t> бет </a:t>
            </a:r>
            <a:r>
              <a:rPr lang="ru-RU" dirty="0" err="1" smtClean="0"/>
              <a:t>къошумчалар</a:t>
            </a:r>
            <a:r>
              <a:rPr lang="ru-RU" dirty="0" smtClean="0"/>
              <a:t>        </a:t>
            </a:r>
          </a:p>
          <a:p>
            <a:r>
              <a:rPr lang="ru-RU" dirty="0" smtClean="0"/>
              <a:t> </a:t>
            </a:r>
            <a:r>
              <a:rPr lang="ru-RU" dirty="0" smtClean="0"/>
              <a:t>        </a:t>
            </a:r>
            <a:r>
              <a:rPr lang="ru-RU" dirty="0" err="1" smtClean="0"/>
              <a:t>кёмекчи</a:t>
            </a:r>
            <a:r>
              <a:rPr lang="ru-RU" dirty="0" smtClean="0"/>
              <a:t> </a:t>
            </a:r>
            <a:r>
              <a:rPr lang="ru-RU" dirty="0" err="1" smtClean="0"/>
              <a:t>сёзге</a:t>
            </a:r>
            <a:r>
              <a:rPr lang="ru-RU" dirty="0" smtClean="0"/>
              <a:t> </a:t>
            </a:r>
            <a:r>
              <a:rPr lang="ru-RU" dirty="0" err="1" smtClean="0"/>
              <a:t>къошула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2071678"/>
            <a:ext cx="221457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>
                <a:solidFill>
                  <a:srgbClr val="FF0000"/>
                </a:solidFill>
              </a:rPr>
              <a:t>гьалиги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86116" y="2071678"/>
            <a:ext cx="221457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>
                <a:solidFill>
                  <a:srgbClr val="FF0000"/>
                </a:solidFill>
              </a:rPr>
              <a:t>гетген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357950" y="2143116"/>
            <a:ext cx="221457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>
                <a:solidFill>
                  <a:srgbClr val="FF0000"/>
                </a:solidFill>
              </a:rPr>
              <a:t>г</a:t>
            </a:r>
            <a:r>
              <a:rPr lang="ru-RU" sz="2400" dirty="0" err="1" smtClean="0">
                <a:solidFill>
                  <a:srgbClr val="FF0000"/>
                </a:solidFill>
              </a:rPr>
              <a:t>ележек</a:t>
            </a:r>
            <a:r>
              <a:rPr lang="ru-RU" sz="2400" dirty="0" smtClean="0">
                <a:solidFill>
                  <a:srgbClr val="FF0000"/>
                </a:solidFill>
              </a:rPr>
              <a:t>           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5429256" y="2786058"/>
            <a:ext cx="1928826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>
                <a:solidFill>
                  <a:srgbClr val="7030A0"/>
                </a:solidFill>
              </a:rPr>
              <a:t>б</a:t>
            </a:r>
            <a:r>
              <a:rPr lang="ru-RU" sz="2400" dirty="0" err="1" smtClean="0">
                <a:solidFill>
                  <a:srgbClr val="7030A0"/>
                </a:solidFill>
              </a:rPr>
              <a:t>уса</a:t>
            </a:r>
            <a:r>
              <a:rPr lang="ru-RU" sz="2400" dirty="0" smtClean="0">
                <a:solidFill>
                  <a:srgbClr val="7030A0"/>
                </a:solidFill>
              </a:rPr>
              <a:t>                              </a:t>
            </a:r>
          </a:p>
        </p:txBody>
      </p:sp>
      <p:pic>
        <p:nvPicPr>
          <p:cNvPr id="10" name="Рисунок 9" descr="5641b14c3917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857628"/>
            <a:ext cx="1428696" cy="25717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6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7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6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7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1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2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7" grpId="0" animBg="1"/>
      <p:bldP spid="8" grpId="0" animBg="1"/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r>
              <a:rPr lang="ru-RU" b="1" dirty="0" err="1" smtClean="0">
                <a:ln w="18000">
                  <a:solidFill>
                    <a:srgbClr val="FFFF00"/>
                  </a:solidFill>
                  <a:prstDash val="solid"/>
                  <a:miter lim="800000"/>
                </a:ln>
                <a:solidFill>
                  <a:srgbClr val="0099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Гьалиги</a:t>
            </a:r>
            <a:r>
              <a:rPr lang="ru-RU" b="1" dirty="0" smtClean="0">
                <a:ln w="18000">
                  <a:solidFill>
                    <a:srgbClr val="FFFF00"/>
                  </a:solidFill>
                  <a:prstDash val="solid"/>
                  <a:miter lim="800000"/>
                </a:ln>
                <a:solidFill>
                  <a:srgbClr val="0099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8000">
                  <a:solidFill>
                    <a:srgbClr val="FFFF00"/>
                  </a:solidFill>
                  <a:prstDash val="solid"/>
                  <a:miter lim="800000"/>
                </a:ln>
                <a:solidFill>
                  <a:srgbClr val="0099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заман</a:t>
            </a:r>
            <a:endParaRPr lang="ru-RU" b="1" dirty="0">
              <a:ln w="18000">
                <a:solidFill>
                  <a:srgbClr val="FFFF00"/>
                </a:solidFill>
                <a:prstDash val="solid"/>
                <a:miter lim="800000"/>
              </a:ln>
              <a:solidFill>
                <a:srgbClr val="0099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614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981146">
                <a:tc>
                  <a:txBody>
                    <a:bodyPr/>
                    <a:lstStyle/>
                    <a:p>
                      <a:r>
                        <a:rPr lang="ru-RU" sz="3200" dirty="0" err="1" smtClean="0">
                          <a:solidFill>
                            <a:srgbClr val="7030A0"/>
                          </a:solidFill>
                        </a:rPr>
                        <a:t>бетлер</a:t>
                      </a:r>
                      <a:endParaRPr lang="ru-RU" sz="32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err="1" smtClean="0">
                          <a:solidFill>
                            <a:srgbClr val="7030A0"/>
                          </a:solidFill>
                        </a:rPr>
                        <a:t>теклик</a:t>
                      </a:r>
                      <a:endParaRPr lang="ru-RU" sz="32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err="1" smtClean="0">
                          <a:solidFill>
                            <a:srgbClr val="7030A0"/>
                          </a:solidFill>
                        </a:rPr>
                        <a:t>кёплюк</a:t>
                      </a:r>
                      <a:endParaRPr lang="ru-RU" sz="32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2633604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1-нчи бет</a:t>
                      </a:r>
                    </a:p>
                    <a:p>
                      <a:endParaRPr lang="ru-RU" sz="3200" dirty="0" smtClean="0"/>
                    </a:p>
                    <a:p>
                      <a:r>
                        <a:rPr lang="ru-RU" sz="3200" dirty="0" smtClean="0"/>
                        <a:t>2-нчи бет</a:t>
                      </a:r>
                    </a:p>
                    <a:p>
                      <a:endParaRPr lang="ru-RU" sz="3200" dirty="0" smtClean="0"/>
                    </a:p>
                    <a:p>
                      <a:r>
                        <a:rPr lang="ru-RU" sz="3200" dirty="0" smtClean="0"/>
                        <a:t>3-нчю бет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B0F0"/>
                          </a:solidFill>
                        </a:rPr>
                        <a:t>Ала бусам</a:t>
                      </a:r>
                    </a:p>
                    <a:p>
                      <a:endParaRPr lang="ru-RU" sz="3200" dirty="0" smtClean="0">
                        <a:solidFill>
                          <a:srgbClr val="00B0F0"/>
                        </a:solidFill>
                      </a:endParaRPr>
                    </a:p>
                    <a:p>
                      <a:r>
                        <a:rPr lang="ru-RU" sz="3200" dirty="0" smtClean="0">
                          <a:solidFill>
                            <a:srgbClr val="00B0F0"/>
                          </a:solidFill>
                        </a:rPr>
                        <a:t>Ала </a:t>
                      </a:r>
                      <a:r>
                        <a:rPr lang="ru-RU" sz="3200" dirty="0" err="1" smtClean="0">
                          <a:solidFill>
                            <a:srgbClr val="00B0F0"/>
                          </a:solidFill>
                        </a:rPr>
                        <a:t>бусанг</a:t>
                      </a:r>
                      <a:endParaRPr lang="ru-RU" sz="3200" dirty="0" smtClean="0">
                        <a:solidFill>
                          <a:srgbClr val="00B0F0"/>
                        </a:solidFill>
                      </a:endParaRPr>
                    </a:p>
                    <a:p>
                      <a:endParaRPr lang="ru-RU" sz="3200" dirty="0" smtClean="0">
                        <a:solidFill>
                          <a:srgbClr val="00B0F0"/>
                        </a:solidFill>
                      </a:endParaRPr>
                    </a:p>
                    <a:p>
                      <a:r>
                        <a:rPr lang="ru-RU" sz="3200" dirty="0" smtClean="0">
                          <a:solidFill>
                            <a:srgbClr val="00B0F0"/>
                          </a:solidFill>
                        </a:rPr>
                        <a:t>Ала </a:t>
                      </a:r>
                      <a:r>
                        <a:rPr lang="ru-RU" sz="3200" dirty="0" err="1" smtClean="0">
                          <a:solidFill>
                            <a:srgbClr val="00B0F0"/>
                          </a:solidFill>
                        </a:rPr>
                        <a:t>буса</a:t>
                      </a:r>
                      <a:endParaRPr lang="ru-RU" sz="32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B0F0"/>
                          </a:solidFill>
                        </a:rPr>
                        <a:t>Ала </a:t>
                      </a:r>
                      <a:r>
                        <a:rPr lang="ru-RU" sz="3200" dirty="0" err="1" smtClean="0">
                          <a:solidFill>
                            <a:srgbClr val="00B0F0"/>
                          </a:solidFill>
                        </a:rPr>
                        <a:t>бусакъ</a:t>
                      </a:r>
                      <a:endParaRPr lang="ru-RU" sz="3200" dirty="0" smtClean="0">
                        <a:solidFill>
                          <a:srgbClr val="00B0F0"/>
                        </a:solidFill>
                      </a:endParaRPr>
                    </a:p>
                    <a:p>
                      <a:endParaRPr lang="ru-RU" sz="3200" dirty="0" smtClean="0">
                        <a:solidFill>
                          <a:srgbClr val="00B0F0"/>
                        </a:solidFill>
                      </a:endParaRPr>
                    </a:p>
                    <a:p>
                      <a:r>
                        <a:rPr lang="ru-RU" sz="3200" dirty="0" smtClean="0">
                          <a:solidFill>
                            <a:srgbClr val="00B0F0"/>
                          </a:solidFill>
                        </a:rPr>
                        <a:t>Ала </a:t>
                      </a:r>
                      <a:r>
                        <a:rPr lang="ru-RU" sz="3200" dirty="0" err="1" smtClean="0">
                          <a:solidFill>
                            <a:srgbClr val="00B0F0"/>
                          </a:solidFill>
                        </a:rPr>
                        <a:t>бусагъыз</a:t>
                      </a:r>
                      <a:endParaRPr lang="ru-RU" sz="3200" dirty="0" smtClean="0">
                        <a:solidFill>
                          <a:srgbClr val="00B0F0"/>
                        </a:solidFill>
                      </a:endParaRPr>
                    </a:p>
                    <a:p>
                      <a:endParaRPr lang="ru-RU" sz="3200" dirty="0" smtClean="0">
                        <a:solidFill>
                          <a:srgbClr val="00B0F0"/>
                        </a:solidFill>
                      </a:endParaRPr>
                    </a:p>
                    <a:p>
                      <a:r>
                        <a:rPr lang="ru-RU" sz="3200" dirty="0" smtClean="0">
                          <a:solidFill>
                            <a:srgbClr val="00B0F0"/>
                          </a:solidFill>
                        </a:rPr>
                        <a:t>Ала </a:t>
                      </a:r>
                      <a:r>
                        <a:rPr lang="ru-RU" sz="3200" dirty="0" err="1" smtClean="0">
                          <a:solidFill>
                            <a:srgbClr val="00B0F0"/>
                          </a:solidFill>
                        </a:rPr>
                        <a:t>буса</a:t>
                      </a:r>
                      <a:endParaRPr lang="ru-RU" sz="32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ln w="18000">
                  <a:solidFill>
                    <a:srgbClr val="FFFF00"/>
                  </a:solidFill>
                  <a:prstDash val="solid"/>
                  <a:miter lim="800000"/>
                </a:ln>
                <a:solidFill>
                  <a:srgbClr val="0099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Гетген</a:t>
            </a:r>
            <a:r>
              <a:rPr lang="ru-RU" b="1" dirty="0" smtClean="0">
                <a:ln w="18000">
                  <a:solidFill>
                    <a:srgbClr val="FFFF00"/>
                  </a:solidFill>
                  <a:prstDash val="solid"/>
                  <a:miter lim="800000"/>
                </a:ln>
                <a:solidFill>
                  <a:srgbClr val="0099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</a:t>
            </a:r>
            <a:r>
              <a:rPr lang="ru-RU" b="1" dirty="0" err="1" smtClean="0">
                <a:ln w="18000">
                  <a:solidFill>
                    <a:srgbClr val="FFFF00"/>
                  </a:solidFill>
                  <a:prstDash val="solid"/>
                  <a:miter lim="800000"/>
                </a:ln>
                <a:solidFill>
                  <a:srgbClr val="0099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заман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1406" y="1600200"/>
          <a:ext cx="9072594" cy="3644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7454"/>
                <a:gridCol w="3143272"/>
                <a:gridCol w="3571868"/>
              </a:tblGrid>
              <a:tr h="1114420">
                <a:tc>
                  <a:txBody>
                    <a:bodyPr/>
                    <a:lstStyle/>
                    <a:p>
                      <a:r>
                        <a:rPr lang="ru-RU" sz="3200" dirty="0" err="1" smtClean="0">
                          <a:solidFill>
                            <a:srgbClr val="7030A0"/>
                          </a:solidFill>
                        </a:rPr>
                        <a:t>бетлер</a:t>
                      </a:r>
                      <a:endParaRPr lang="ru-RU" sz="32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err="1" smtClean="0">
                          <a:solidFill>
                            <a:srgbClr val="7030A0"/>
                          </a:solidFill>
                        </a:rPr>
                        <a:t>теклик</a:t>
                      </a:r>
                      <a:endParaRPr lang="ru-RU" sz="32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err="1" smtClean="0">
                          <a:solidFill>
                            <a:srgbClr val="7030A0"/>
                          </a:solidFill>
                        </a:rPr>
                        <a:t>кёплюк</a:t>
                      </a:r>
                      <a:endParaRPr lang="ru-RU" sz="32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2093127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1-нчи бет</a:t>
                      </a:r>
                    </a:p>
                    <a:p>
                      <a:endParaRPr lang="ru-RU" sz="3200" dirty="0" smtClean="0"/>
                    </a:p>
                    <a:p>
                      <a:r>
                        <a:rPr lang="ru-RU" sz="3200" dirty="0" smtClean="0"/>
                        <a:t>2-нчи бет</a:t>
                      </a:r>
                    </a:p>
                    <a:p>
                      <a:endParaRPr lang="ru-RU" sz="3200" dirty="0" smtClean="0"/>
                    </a:p>
                    <a:p>
                      <a:r>
                        <a:rPr lang="ru-RU" sz="3200" dirty="0" smtClean="0"/>
                        <a:t>3-нчю бет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err="1" smtClean="0">
                          <a:solidFill>
                            <a:srgbClr val="00B0F0"/>
                          </a:solidFill>
                        </a:rPr>
                        <a:t>Алгъан</a:t>
                      </a:r>
                      <a:r>
                        <a:rPr lang="ru-RU" sz="3200" dirty="0" smtClean="0">
                          <a:solidFill>
                            <a:srgbClr val="00B0F0"/>
                          </a:solidFill>
                        </a:rPr>
                        <a:t> </a:t>
                      </a:r>
                      <a:r>
                        <a:rPr lang="ru-RU" sz="3200" dirty="0" smtClean="0">
                          <a:solidFill>
                            <a:srgbClr val="00B0F0"/>
                          </a:solidFill>
                        </a:rPr>
                        <a:t>бусам</a:t>
                      </a:r>
                    </a:p>
                    <a:p>
                      <a:endParaRPr lang="ru-RU" sz="3200" dirty="0" smtClean="0">
                        <a:solidFill>
                          <a:srgbClr val="00B0F0"/>
                        </a:solidFill>
                      </a:endParaRPr>
                    </a:p>
                    <a:p>
                      <a:r>
                        <a:rPr lang="ru-RU" sz="3200" dirty="0" err="1" smtClean="0">
                          <a:solidFill>
                            <a:srgbClr val="00B0F0"/>
                          </a:solidFill>
                        </a:rPr>
                        <a:t>Алгъан</a:t>
                      </a:r>
                      <a:r>
                        <a:rPr lang="ru-RU" sz="3200" dirty="0" smtClean="0">
                          <a:solidFill>
                            <a:srgbClr val="00B0F0"/>
                          </a:solidFill>
                        </a:rPr>
                        <a:t>  </a:t>
                      </a:r>
                      <a:r>
                        <a:rPr lang="ru-RU" sz="3200" dirty="0" err="1" smtClean="0">
                          <a:solidFill>
                            <a:srgbClr val="00B0F0"/>
                          </a:solidFill>
                        </a:rPr>
                        <a:t>бусанг</a:t>
                      </a:r>
                      <a:endParaRPr lang="ru-RU" sz="3200" dirty="0" smtClean="0">
                        <a:solidFill>
                          <a:srgbClr val="00B0F0"/>
                        </a:solidFill>
                      </a:endParaRPr>
                    </a:p>
                    <a:p>
                      <a:endParaRPr lang="ru-RU" sz="3200" dirty="0" smtClean="0">
                        <a:solidFill>
                          <a:srgbClr val="00B0F0"/>
                        </a:solidFill>
                      </a:endParaRPr>
                    </a:p>
                    <a:p>
                      <a:r>
                        <a:rPr lang="ru-RU" sz="3200" dirty="0" err="1" smtClean="0">
                          <a:solidFill>
                            <a:srgbClr val="00B0F0"/>
                          </a:solidFill>
                        </a:rPr>
                        <a:t>Алгъан</a:t>
                      </a:r>
                      <a:r>
                        <a:rPr lang="ru-RU" sz="3200" dirty="0" smtClean="0">
                          <a:solidFill>
                            <a:srgbClr val="00B0F0"/>
                          </a:solidFill>
                        </a:rPr>
                        <a:t> </a:t>
                      </a:r>
                      <a:r>
                        <a:rPr lang="ru-RU" sz="3200" dirty="0" err="1" smtClean="0">
                          <a:solidFill>
                            <a:srgbClr val="00B0F0"/>
                          </a:solidFill>
                        </a:rPr>
                        <a:t>буса</a:t>
                      </a:r>
                      <a:endParaRPr lang="ru-RU" sz="32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err="1" smtClean="0">
                          <a:solidFill>
                            <a:srgbClr val="00B0F0"/>
                          </a:solidFill>
                        </a:rPr>
                        <a:t>Алгъан</a:t>
                      </a:r>
                      <a:r>
                        <a:rPr lang="ru-RU" sz="3200" dirty="0" smtClean="0">
                          <a:solidFill>
                            <a:srgbClr val="00B0F0"/>
                          </a:solidFill>
                        </a:rPr>
                        <a:t>  </a:t>
                      </a:r>
                      <a:r>
                        <a:rPr lang="ru-RU" sz="3200" dirty="0" err="1" smtClean="0">
                          <a:solidFill>
                            <a:srgbClr val="00B0F0"/>
                          </a:solidFill>
                        </a:rPr>
                        <a:t>бусакъ</a:t>
                      </a:r>
                      <a:endParaRPr lang="ru-RU" sz="3200" dirty="0" smtClean="0">
                        <a:solidFill>
                          <a:srgbClr val="00B0F0"/>
                        </a:solidFill>
                      </a:endParaRPr>
                    </a:p>
                    <a:p>
                      <a:endParaRPr lang="ru-RU" sz="3200" dirty="0" smtClean="0">
                        <a:solidFill>
                          <a:srgbClr val="00B0F0"/>
                        </a:solidFill>
                      </a:endParaRPr>
                    </a:p>
                    <a:p>
                      <a:r>
                        <a:rPr lang="ru-RU" sz="3200" dirty="0" smtClean="0">
                          <a:solidFill>
                            <a:srgbClr val="00B0F0"/>
                          </a:solidFill>
                        </a:rPr>
                        <a:t>  </a:t>
                      </a:r>
                      <a:r>
                        <a:rPr lang="ru-RU" sz="3200" dirty="0" err="1" smtClean="0">
                          <a:solidFill>
                            <a:srgbClr val="00B0F0"/>
                          </a:solidFill>
                        </a:rPr>
                        <a:t>Алгъан</a:t>
                      </a:r>
                      <a:r>
                        <a:rPr lang="ru-RU" sz="3200" dirty="0" smtClean="0">
                          <a:solidFill>
                            <a:srgbClr val="00B0F0"/>
                          </a:solidFill>
                        </a:rPr>
                        <a:t> </a:t>
                      </a:r>
                      <a:r>
                        <a:rPr lang="ru-RU" sz="3200" dirty="0" err="1" smtClean="0">
                          <a:solidFill>
                            <a:srgbClr val="00B0F0"/>
                          </a:solidFill>
                        </a:rPr>
                        <a:t>бусагъыз</a:t>
                      </a:r>
                      <a:endParaRPr lang="ru-RU" sz="3200" dirty="0" smtClean="0">
                        <a:solidFill>
                          <a:srgbClr val="00B0F0"/>
                        </a:solidFill>
                      </a:endParaRPr>
                    </a:p>
                    <a:p>
                      <a:endParaRPr lang="ru-RU" sz="3200" dirty="0" smtClean="0">
                        <a:solidFill>
                          <a:srgbClr val="00B0F0"/>
                        </a:solidFill>
                      </a:endParaRPr>
                    </a:p>
                    <a:p>
                      <a:r>
                        <a:rPr lang="ru-RU" sz="3200" dirty="0" smtClean="0">
                          <a:solidFill>
                            <a:srgbClr val="00B0F0"/>
                          </a:solidFill>
                        </a:rPr>
                        <a:t>   </a:t>
                      </a:r>
                      <a:r>
                        <a:rPr lang="ru-RU" sz="3200" dirty="0" err="1" smtClean="0">
                          <a:solidFill>
                            <a:srgbClr val="00B0F0"/>
                          </a:solidFill>
                        </a:rPr>
                        <a:t>Алгъан</a:t>
                      </a:r>
                      <a:r>
                        <a:rPr lang="ru-RU" sz="3200" dirty="0" smtClean="0">
                          <a:solidFill>
                            <a:srgbClr val="00B0F0"/>
                          </a:solidFill>
                        </a:rPr>
                        <a:t> </a:t>
                      </a:r>
                      <a:r>
                        <a:rPr lang="ru-RU" sz="3200" dirty="0" err="1" smtClean="0">
                          <a:solidFill>
                            <a:srgbClr val="00B0F0"/>
                          </a:solidFill>
                        </a:rPr>
                        <a:t>буса</a:t>
                      </a:r>
                      <a:endParaRPr lang="ru-RU" sz="32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ln w="18000">
                  <a:solidFill>
                    <a:srgbClr val="FFFF00"/>
                  </a:solidFill>
                  <a:prstDash val="solid"/>
                  <a:miter lim="800000"/>
                </a:ln>
                <a:solidFill>
                  <a:srgbClr val="0099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Гележек</a:t>
            </a:r>
            <a:r>
              <a:rPr lang="ru-RU" b="1" dirty="0" smtClean="0">
                <a:ln w="18000">
                  <a:solidFill>
                    <a:srgbClr val="FFFF00"/>
                  </a:solidFill>
                  <a:prstDash val="solid"/>
                  <a:miter lim="800000"/>
                </a:ln>
                <a:solidFill>
                  <a:srgbClr val="0099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</a:t>
            </a:r>
            <a:r>
              <a:rPr lang="ru-RU" b="1" dirty="0" err="1" smtClean="0">
                <a:ln w="18000">
                  <a:solidFill>
                    <a:srgbClr val="FFFF00"/>
                  </a:solidFill>
                  <a:prstDash val="solid"/>
                  <a:miter lim="800000"/>
                </a:ln>
                <a:solidFill>
                  <a:srgbClr val="0099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заман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9144000" cy="39005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8860"/>
                <a:gridCol w="3000396"/>
                <a:gridCol w="3714744"/>
              </a:tblGrid>
              <a:tr h="893660">
                <a:tc>
                  <a:txBody>
                    <a:bodyPr/>
                    <a:lstStyle/>
                    <a:p>
                      <a:r>
                        <a:rPr lang="ru-RU" sz="3200" dirty="0" err="1" smtClean="0">
                          <a:solidFill>
                            <a:srgbClr val="7030A0"/>
                          </a:solidFill>
                        </a:rPr>
                        <a:t>бетлер</a:t>
                      </a:r>
                      <a:endParaRPr lang="ru-RU" sz="32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err="1" smtClean="0">
                          <a:solidFill>
                            <a:srgbClr val="7030A0"/>
                          </a:solidFill>
                        </a:rPr>
                        <a:t>теклик</a:t>
                      </a:r>
                      <a:endParaRPr lang="ru-RU" sz="32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err="1" smtClean="0">
                          <a:solidFill>
                            <a:srgbClr val="7030A0"/>
                          </a:solidFill>
                        </a:rPr>
                        <a:t>кёплюк</a:t>
                      </a:r>
                      <a:endParaRPr lang="ru-RU" sz="32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006842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1-нчи бет</a:t>
                      </a:r>
                    </a:p>
                    <a:p>
                      <a:endParaRPr lang="ru-RU" sz="3200" dirty="0" smtClean="0"/>
                    </a:p>
                    <a:p>
                      <a:r>
                        <a:rPr lang="ru-RU" sz="3200" dirty="0" smtClean="0"/>
                        <a:t>2-нчи бет</a:t>
                      </a:r>
                    </a:p>
                    <a:p>
                      <a:endParaRPr lang="ru-RU" sz="3200" dirty="0" smtClean="0"/>
                    </a:p>
                    <a:p>
                      <a:r>
                        <a:rPr lang="ru-RU" sz="3200" dirty="0" smtClean="0"/>
                        <a:t>3-нчю бет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err="1" smtClean="0">
                          <a:solidFill>
                            <a:srgbClr val="00B0F0"/>
                          </a:solidFill>
                        </a:rPr>
                        <a:t>Алажакъ</a:t>
                      </a:r>
                      <a:r>
                        <a:rPr lang="ru-RU" sz="3200" dirty="0" smtClean="0">
                          <a:solidFill>
                            <a:srgbClr val="00B0F0"/>
                          </a:solidFill>
                        </a:rPr>
                        <a:t> </a:t>
                      </a:r>
                      <a:r>
                        <a:rPr lang="ru-RU" sz="3200" dirty="0" smtClean="0">
                          <a:solidFill>
                            <a:srgbClr val="00B0F0"/>
                          </a:solidFill>
                        </a:rPr>
                        <a:t>бусам</a:t>
                      </a:r>
                    </a:p>
                    <a:p>
                      <a:endParaRPr lang="ru-RU" sz="3200" dirty="0" smtClean="0">
                        <a:solidFill>
                          <a:srgbClr val="00B0F0"/>
                        </a:solidFill>
                      </a:endParaRPr>
                    </a:p>
                    <a:p>
                      <a:r>
                        <a:rPr lang="ru-RU" sz="3200" dirty="0" err="1" smtClean="0">
                          <a:solidFill>
                            <a:srgbClr val="00B0F0"/>
                          </a:solidFill>
                        </a:rPr>
                        <a:t>Алажакъ</a:t>
                      </a:r>
                      <a:r>
                        <a:rPr lang="ru-RU" sz="3200" dirty="0" smtClean="0">
                          <a:solidFill>
                            <a:srgbClr val="00B0F0"/>
                          </a:solidFill>
                        </a:rPr>
                        <a:t>  </a:t>
                      </a:r>
                      <a:r>
                        <a:rPr lang="ru-RU" sz="3200" dirty="0" err="1" smtClean="0">
                          <a:solidFill>
                            <a:srgbClr val="00B0F0"/>
                          </a:solidFill>
                        </a:rPr>
                        <a:t>бусанг</a:t>
                      </a:r>
                      <a:endParaRPr lang="ru-RU" sz="3200" dirty="0" smtClean="0">
                        <a:solidFill>
                          <a:srgbClr val="00B0F0"/>
                        </a:solidFill>
                      </a:endParaRPr>
                    </a:p>
                    <a:p>
                      <a:endParaRPr lang="ru-RU" sz="3200" dirty="0" smtClean="0">
                        <a:solidFill>
                          <a:srgbClr val="00B0F0"/>
                        </a:solidFill>
                      </a:endParaRPr>
                    </a:p>
                    <a:p>
                      <a:r>
                        <a:rPr lang="ru-RU" sz="3200" dirty="0" err="1" smtClean="0">
                          <a:solidFill>
                            <a:srgbClr val="00B0F0"/>
                          </a:solidFill>
                        </a:rPr>
                        <a:t>Алажакъ</a:t>
                      </a:r>
                      <a:r>
                        <a:rPr lang="ru-RU" sz="3200" dirty="0" smtClean="0">
                          <a:solidFill>
                            <a:srgbClr val="00B0F0"/>
                          </a:solidFill>
                        </a:rPr>
                        <a:t> </a:t>
                      </a:r>
                      <a:r>
                        <a:rPr lang="ru-RU" sz="3200" dirty="0" err="1" smtClean="0">
                          <a:solidFill>
                            <a:srgbClr val="00B0F0"/>
                          </a:solidFill>
                        </a:rPr>
                        <a:t>буса</a:t>
                      </a:r>
                      <a:endParaRPr lang="ru-RU" sz="32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err="1" smtClean="0">
                          <a:solidFill>
                            <a:srgbClr val="00B0F0"/>
                          </a:solidFill>
                        </a:rPr>
                        <a:t>Алажакъ</a:t>
                      </a:r>
                      <a:r>
                        <a:rPr lang="ru-RU" sz="3200" baseline="0" dirty="0" smtClean="0">
                          <a:solidFill>
                            <a:srgbClr val="00B0F0"/>
                          </a:solidFill>
                        </a:rPr>
                        <a:t> </a:t>
                      </a:r>
                      <a:r>
                        <a:rPr lang="ru-RU" sz="3200" dirty="0" smtClean="0">
                          <a:solidFill>
                            <a:srgbClr val="00B0F0"/>
                          </a:solidFill>
                        </a:rPr>
                        <a:t> </a:t>
                      </a:r>
                      <a:r>
                        <a:rPr lang="ru-RU" sz="3200" dirty="0" err="1" smtClean="0">
                          <a:solidFill>
                            <a:srgbClr val="00B0F0"/>
                          </a:solidFill>
                        </a:rPr>
                        <a:t>бусакъ</a:t>
                      </a:r>
                      <a:endParaRPr lang="ru-RU" sz="3200" dirty="0" smtClean="0">
                        <a:solidFill>
                          <a:srgbClr val="00B0F0"/>
                        </a:solidFill>
                      </a:endParaRPr>
                    </a:p>
                    <a:p>
                      <a:endParaRPr lang="ru-RU" sz="3200" dirty="0" smtClean="0">
                        <a:solidFill>
                          <a:srgbClr val="00B0F0"/>
                        </a:solidFill>
                      </a:endParaRPr>
                    </a:p>
                    <a:p>
                      <a:r>
                        <a:rPr lang="ru-RU" sz="3200" dirty="0" smtClean="0">
                          <a:solidFill>
                            <a:srgbClr val="00B0F0"/>
                          </a:solidFill>
                        </a:rPr>
                        <a:t>  </a:t>
                      </a:r>
                      <a:r>
                        <a:rPr lang="ru-RU" sz="3200" dirty="0" err="1" smtClean="0">
                          <a:solidFill>
                            <a:srgbClr val="00B0F0"/>
                          </a:solidFill>
                        </a:rPr>
                        <a:t>Алажакъ</a:t>
                      </a:r>
                      <a:r>
                        <a:rPr lang="ru-RU" sz="3200" baseline="0" dirty="0" smtClean="0">
                          <a:solidFill>
                            <a:srgbClr val="00B0F0"/>
                          </a:solidFill>
                        </a:rPr>
                        <a:t> </a:t>
                      </a:r>
                      <a:r>
                        <a:rPr lang="ru-RU" sz="3200" dirty="0" err="1" smtClean="0">
                          <a:solidFill>
                            <a:srgbClr val="00B0F0"/>
                          </a:solidFill>
                        </a:rPr>
                        <a:t>бусагъыз</a:t>
                      </a:r>
                      <a:endParaRPr lang="ru-RU" sz="3200" dirty="0" smtClean="0">
                        <a:solidFill>
                          <a:srgbClr val="00B0F0"/>
                        </a:solidFill>
                      </a:endParaRPr>
                    </a:p>
                    <a:p>
                      <a:endParaRPr lang="ru-RU" sz="3200" dirty="0" smtClean="0">
                        <a:solidFill>
                          <a:srgbClr val="00B0F0"/>
                        </a:solidFill>
                      </a:endParaRPr>
                    </a:p>
                    <a:p>
                      <a:r>
                        <a:rPr lang="ru-RU" sz="3200" dirty="0" smtClean="0">
                          <a:solidFill>
                            <a:srgbClr val="00B0F0"/>
                          </a:solidFill>
                        </a:rPr>
                        <a:t>   </a:t>
                      </a:r>
                      <a:r>
                        <a:rPr lang="ru-RU" sz="3200" dirty="0" err="1" smtClean="0">
                          <a:solidFill>
                            <a:srgbClr val="00B0F0"/>
                          </a:solidFill>
                        </a:rPr>
                        <a:t>Алажакъ</a:t>
                      </a:r>
                      <a:r>
                        <a:rPr lang="ru-RU" sz="3200" dirty="0" smtClean="0">
                          <a:solidFill>
                            <a:srgbClr val="00B0F0"/>
                          </a:solidFill>
                        </a:rPr>
                        <a:t> </a:t>
                      </a:r>
                      <a:r>
                        <a:rPr lang="ru-RU" sz="3200" dirty="0" err="1" smtClean="0">
                          <a:solidFill>
                            <a:srgbClr val="00B0F0"/>
                          </a:solidFill>
                        </a:rPr>
                        <a:t>буса</a:t>
                      </a:r>
                      <a:endParaRPr lang="ru-RU" sz="32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Гёчюрюп</a:t>
            </a:r>
            <a:r>
              <a:rPr lang="ru-RU" dirty="0" smtClean="0"/>
              <a:t> </a:t>
            </a:r>
            <a:r>
              <a:rPr lang="ru-RU" dirty="0" err="1" smtClean="0"/>
              <a:t>алыгъыз,шарт</a:t>
            </a:r>
            <a:r>
              <a:rPr lang="ru-RU" dirty="0" smtClean="0"/>
              <a:t>     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/>
              <a:t>     </a:t>
            </a:r>
            <a:r>
              <a:rPr lang="ru-RU" dirty="0" err="1" smtClean="0"/>
              <a:t>ишликлени</a:t>
            </a:r>
            <a:r>
              <a:rPr lang="ru-RU" dirty="0" smtClean="0"/>
              <a:t> </a:t>
            </a:r>
            <a:r>
              <a:rPr lang="ru-RU" dirty="0" err="1" smtClean="0"/>
              <a:t>табып,белгилегиз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err="1" smtClean="0">
                <a:solidFill>
                  <a:srgbClr val="006600"/>
                </a:solidFill>
              </a:rPr>
              <a:t>Яманлар</a:t>
            </a:r>
            <a:r>
              <a:rPr lang="ru-RU" dirty="0" smtClean="0">
                <a:solidFill>
                  <a:srgbClr val="006600"/>
                </a:solidFill>
              </a:rPr>
              <a:t> </a:t>
            </a:r>
            <a:r>
              <a:rPr lang="ru-RU" dirty="0" err="1" smtClean="0">
                <a:solidFill>
                  <a:srgbClr val="006600"/>
                </a:solidFill>
              </a:rPr>
              <a:t>тувса,дав</a:t>
            </a:r>
            <a:r>
              <a:rPr lang="ru-RU" dirty="0" smtClean="0">
                <a:solidFill>
                  <a:srgbClr val="006600"/>
                </a:solidFill>
              </a:rPr>
              <a:t> </a:t>
            </a:r>
            <a:r>
              <a:rPr lang="ru-RU" dirty="0" err="1" smtClean="0">
                <a:solidFill>
                  <a:srgbClr val="006600"/>
                </a:solidFill>
              </a:rPr>
              <a:t>башлар</a:t>
            </a:r>
            <a:r>
              <a:rPr lang="ru-RU" dirty="0" smtClean="0">
                <a:solidFill>
                  <a:srgbClr val="006600"/>
                </a:solidFill>
              </a:rPr>
              <a:t>.</a:t>
            </a:r>
          </a:p>
          <a:p>
            <a:r>
              <a:rPr lang="ru-RU" dirty="0" err="1" smtClean="0">
                <a:solidFill>
                  <a:srgbClr val="002060"/>
                </a:solidFill>
              </a:rPr>
              <a:t>Ат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оьлсе,ери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къалар,игит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оьлсе,аты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къалар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dirty="0" smtClean="0">
                <a:solidFill>
                  <a:srgbClr val="800000"/>
                </a:solidFill>
              </a:rPr>
              <a:t>Ал </a:t>
            </a:r>
            <a:r>
              <a:rPr lang="ru-RU" dirty="0" err="1" smtClean="0">
                <a:solidFill>
                  <a:srgbClr val="800000"/>
                </a:solidFill>
              </a:rPr>
              <a:t>дёгерчик</a:t>
            </a:r>
            <a:r>
              <a:rPr lang="ru-RU" dirty="0" smtClean="0">
                <a:solidFill>
                  <a:srgbClr val="800000"/>
                </a:solidFill>
              </a:rPr>
              <a:t> </a:t>
            </a:r>
            <a:r>
              <a:rPr lang="ru-RU" dirty="0" err="1" smtClean="0">
                <a:solidFill>
                  <a:srgbClr val="800000"/>
                </a:solidFill>
              </a:rPr>
              <a:t>гьыз</a:t>
            </a:r>
            <a:r>
              <a:rPr lang="ru-RU" dirty="0" smtClean="0">
                <a:solidFill>
                  <a:srgbClr val="800000"/>
                </a:solidFill>
              </a:rPr>
              <a:t> </a:t>
            </a:r>
            <a:r>
              <a:rPr lang="ru-RU" dirty="0" err="1" smtClean="0">
                <a:solidFill>
                  <a:srgbClr val="800000"/>
                </a:solidFill>
              </a:rPr>
              <a:t>этсе,арты</a:t>
            </a:r>
            <a:r>
              <a:rPr lang="ru-RU" dirty="0" smtClean="0">
                <a:solidFill>
                  <a:srgbClr val="800000"/>
                </a:solidFill>
              </a:rPr>
              <a:t> да </a:t>
            </a:r>
            <a:r>
              <a:rPr lang="ru-RU" dirty="0" err="1" smtClean="0">
                <a:solidFill>
                  <a:srgbClr val="800000"/>
                </a:solidFill>
              </a:rPr>
              <a:t>шондан</a:t>
            </a:r>
            <a:r>
              <a:rPr lang="ru-RU" dirty="0" smtClean="0">
                <a:solidFill>
                  <a:srgbClr val="800000"/>
                </a:solidFill>
              </a:rPr>
              <a:t> </a:t>
            </a:r>
            <a:r>
              <a:rPr lang="ru-RU" dirty="0" err="1" smtClean="0">
                <a:solidFill>
                  <a:srgbClr val="800000"/>
                </a:solidFill>
              </a:rPr>
              <a:t>юрюр</a:t>
            </a:r>
            <a:r>
              <a:rPr lang="ru-RU" dirty="0" smtClean="0">
                <a:solidFill>
                  <a:srgbClr val="800000"/>
                </a:solidFill>
              </a:rPr>
              <a:t>.</a:t>
            </a:r>
            <a:endParaRPr lang="ru-RU" dirty="0">
              <a:solidFill>
                <a:srgbClr val="800000"/>
              </a:solidFill>
            </a:endParaRPr>
          </a:p>
        </p:txBody>
      </p:sp>
      <p:pic>
        <p:nvPicPr>
          <p:cNvPr id="4" name="Рисунок 3" descr="5641b14c3917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42852"/>
            <a:ext cx="1285884" cy="2344252"/>
          </a:xfrm>
          <a:prstGeom prst="rect">
            <a:avLst/>
          </a:prstGeom>
        </p:spPr>
      </p:pic>
      <p:pic>
        <p:nvPicPr>
          <p:cNvPr id="5" name="Рисунок 4" descr="dagest08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00496" y="4643446"/>
            <a:ext cx="3714776" cy="1485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7030A0"/>
                </a:solidFill>
              </a:rPr>
              <a:t>Уьйге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иш</a:t>
            </a: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(</a:t>
            </a:r>
            <a:r>
              <a:rPr lang="ru-RU" dirty="0" err="1" smtClean="0">
                <a:solidFill>
                  <a:srgbClr val="7030A0"/>
                </a:solidFill>
              </a:rPr>
              <a:t>дневниклеге</a:t>
            </a:r>
            <a:r>
              <a:rPr lang="ru-RU" dirty="0" smtClean="0">
                <a:solidFill>
                  <a:srgbClr val="7030A0"/>
                </a:solidFill>
              </a:rPr>
              <a:t> де </a:t>
            </a:r>
            <a:r>
              <a:rPr lang="ru-RU" dirty="0" err="1" smtClean="0">
                <a:solidFill>
                  <a:srgbClr val="7030A0"/>
                </a:solidFill>
              </a:rPr>
              <a:t>язабыз</a:t>
            </a:r>
            <a:r>
              <a:rPr lang="ru-RU" dirty="0" smtClean="0">
                <a:solidFill>
                  <a:srgbClr val="7030A0"/>
                </a:solidFill>
              </a:rPr>
              <a:t>)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endParaRPr lang="ru-RU" dirty="0" smtClean="0"/>
          </a:p>
          <a:p>
            <a:pPr>
              <a:buFont typeface="Wingdings" pitchFamily="2" charset="2"/>
              <a:buChar char="v"/>
            </a:pPr>
            <a:endParaRPr lang="ru-RU" dirty="0" smtClean="0"/>
          </a:p>
          <a:p>
            <a:pPr lvl="1">
              <a:buFont typeface="Wingdings" pitchFamily="2" charset="2"/>
              <a:buChar char="v"/>
            </a:pP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88-89</a:t>
            </a:r>
          </a:p>
          <a:p>
            <a:pPr>
              <a:buNone/>
            </a:pPr>
            <a:r>
              <a:rPr lang="ru-RU" dirty="0" smtClean="0"/>
              <a:t>               </a:t>
            </a:r>
            <a:r>
              <a:rPr lang="ru-RU" dirty="0" err="1" smtClean="0">
                <a:solidFill>
                  <a:srgbClr val="00B0F0"/>
                </a:solidFill>
              </a:rPr>
              <a:t>Тапшурув</a:t>
            </a:r>
            <a:r>
              <a:rPr lang="ru-RU" dirty="0" smtClean="0">
                <a:solidFill>
                  <a:srgbClr val="00B0F0"/>
                </a:solidFill>
              </a:rPr>
              <a:t> №358</a:t>
            </a:r>
          </a:p>
          <a:p>
            <a:pPr>
              <a:buNone/>
            </a:pP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smtClean="0">
                <a:solidFill>
                  <a:srgbClr val="00B0F0"/>
                </a:solidFill>
              </a:rPr>
              <a:t>  (</a:t>
            </a:r>
            <a:r>
              <a:rPr lang="ru-RU" dirty="0" err="1" smtClean="0">
                <a:solidFill>
                  <a:srgbClr val="00B0F0"/>
                </a:solidFill>
              </a:rPr>
              <a:t>Г</a:t>
            </a:r>
            <a:r>
              <a:rPr lang="ru-RU" dirty="0" err="1" smtClean="0">
                <a:solidFill>
                  <a:srgbClr val="00B0F0"/>
                </a:solidFill>
              </a:rPr>
              <a:t>ёчюрюп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алыгъыз,шарт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ишликлер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нечик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этилгенни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англатыгъыз</a:t>
            </a:r>
            <a:r>
              <a:rPr lang="ru-RU" dirty="0" smtClean="0">
                <a:solidFill>
                  <a:srgbClr val="00B0F0"/>
                </a:solidFill>
              </a:rPr>
              <a:t>)</a:t>
            </a:r>
            <a:endParaRPr lang="ru-RU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Рисунок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18263" y="2708275"/>
            <a:ext cx="2725737" cy="4149725"/>
          </a:xfrm>
          <a:prstGeom prst="rect">
            <a:avLst/>
          </a:prstGeom>
          <a:noFill/>
        </p:spPr>
      </p:pic>
      <p:sp>
        <p:nvSpPr>
          <p:cNvPr id="47108" name="AutoShape 4"/>
          <p:cNvSpPr>
            <a:spLocks noChangeArrowheads="1"/>
          </p:cNvSpPr>
          <p:nvPr/>
        </p:nvSpPr>
        <p:spPr bwMode="auto">
          <a:xfrm>
            <a:off x="179388" y="981075"/>
            <a:ext cx="6950075" cy="3240088"/>
          </a:xfrm>
          <a:prstGeom prst="wedgeRoundRectCallout">
            <a:avLst>
              <a:gd name="adj1" fmla="val 56875"/>
              <a:gd name="adj2" fmla="val 36185"/>
              <a:gd name="adj3" fmla="val 16667"/>
            </a:avLst>
          </a:prstGeom>
          <a:solidFill>
            <a:srgbClr val="CCFFFF"/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3200" b="1" i="1" dirty="0" err="1" smtClean="0">
                <a:solidFill>
                  <a:schemeClr val="accent2"/>
                </a:solidFill>
                <a:latin typeface="Georgia" pitchFamily="18" charset="0"/>
              </a:rPr>
              <a:t>Ишликни</a:t>
            </a:r>
            <a:r>
              <a:rPr lang="ru-RU" sz="3200" b="1" i="1" dirty="0" smtClean="0">
                <a:solidFill>
                  <a:schemeClr val="accent2"/>
                </a:solidFill>
                <a:latin typeface="Georgia" pitchFamily="18" charset="0"/>
              </a:rPr>
              <a:t> </a:t>
            </a:r>
            <a:r>
              <a:rPr lang="ru-RU" sz="3200" b="1" i="1" dirty="0" err="1" smtClean="0">
                <a:solidFill>
                  <a:schemeClr val="accent2"/>
                </a:solidFill>
                <a:latin typeface="Georgia" pitchFamily="18" charset="0"/>
              </a:rPr>
              <a:t>дёрт</a:t>
            </a:r>
            <a:r>
              <a:rPr lang="ru-RU" sz="3200" b="1" i="1" dirty="0" smtClean="0">
                <a:solidFill>
                  <a:schemeClr val="accent2"/>
                </a:solidFill>
                <a:latin typeface="Georgia" pitchFamily="18" charset="0"/>
              </a:rPr>
              <a:t> </a:t>
            </a:r>
            <a:r>
              <a:rPr lang="ru-RU" sz="3200" b="1" i="1" dirty="0" err="1" smtClean="0">
                <a:solidFill>
                  <a:schemeClr val="accent2"/>
                </a:solidFill>
                <a:latin typeface="Georgia" pitchFamily="18" charset="0"/>
              </a:rPr>
              <a:t>багъышы</a:t>
            </a:r>
            <a:r>
              <a:rPr lang="ru-RU" sz="3200" b="1" i="1" dirty="0" smtClean="0">
                <a:solidFill>
                  <a:schemeClr val="accent2"/>
                </a:solidFill>
                <a:latin typeface="Georgia" pitchFamily="18" charset="0"/>
              </a:rPr>
              <a:t> бар:</a:t>
            </a:r>
          </a:p>
          <a:p>
            <a:pPr algn="ctr"/>
            <a:r>
              <a:rPr lang="ru-RU" sz="3200" b="1" i="1" dirty="0" smtClean="0">
                <a:solidFill>
                  <a:srgbClr val="FF0000"/>
                </a:solidFill>
                <a:latin typeface="Georgia" pitchFamily="18" charset="0"/>
              </a:rPr>
              <a:t>1.Буйрукъ</a:t>
            </a:r>
          </a:p>
          <a:p>
            <a:pPr algn="ctr"/>
            <a:r>
              <a:rPr lang="ru-RU" sz="32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Georgia" pitchFamily="18" charset="0"/>
              </a:rPr>
              <a:t>2.Тилев</a:t>
            </a:r>
          </a:p>
          <a:p>
            <a:pPr algn="ctr"/>
            <a:r>
              <a:rPr lang="ru-RU" sz="3200" b="1" i="1" dirty="0" smtClean="0">
                <a:solidFill>
                  <a:srgbClr val="00B050"/>
                </a:solidFill>
                <a:latin typeface="Georgia" pitchFamily="18" charset="0"/>
              </a:rPr>
              <a:t>3.Шарт</a:t>
            </a:r>
          </a:p>
          <a:p>
            <a:pPr algn="ctr"/>
            <a:r>
              <a:rPr lang="ru-RU" sz="3200" b="1" i="1" dirty="0" smtClean="0">
                <a:solidFill>
                  <a:srgbClr val="7030A0"/>
                </a:solidFill>
                <a:latin typeface="Georgia" pitchFamily="18" charset="0"/>
              </a:rPr>
              <a:t>4.Хабар</a:t>
            </a:r>
            <a:r>
              <a:rPr lang="ru-RU" sz="3200" b="1" i="1" dirty="0" smtClean="0">
                <a:solidFill>
                  <a:schemeClr val="accent2"/>
                </a:solidFill>
                <a:latin typeface="Georgia" pitchFamily="18" charset="0"/>
              </a:rPr>
              <a:t> </a:t>
            </a:r>
            <a:endParaRPr lang="ru-RU" sz="3200" b="1" i="1" dirty="0">
              <a:solidFill>
                <a:schemeClr val="accent2"/>
              </a:solidFill>
              <a:latin typeface="Georgia" pitchFamily="18" charset="0"/>
            </a:endParaRPr>
          </a:p>
        </p:txBody>
      </p:sp>
      <p:sp>
        <p:nvSpPr>
          <p:cNvPr id="47109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243888" y="333375"/>
            <a:ext cx="576262" cy="576263"/>
          </a:xfrm>
          <a:prstGeom prst="actionButtonForwardNext">
            <a:avLst/>
          </a:prstGeom>
          <a:gradFill rotWithShape="1">
            <a:gsLst>
              <a:gs pos="0">
                <a:srgbClr val="0000FF"/>
              </a:gs>
              <a:gs pos="50000">
                <a:srgbClr val="0000FF">
                  <a:gamma/>
                  <a:tint val="0"/>
                  <a:invGamma/>
                </a:srgbClr>
              </a:gs>
              <a:gs pos="100000">
                <a:srgbClr val="0000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 b="1">
                <a:solidFill>
                  <a:schemeClr val="bg1"/>
                </a:solidFill>
              </a:rPr>
              <a:t>1</a:t>
            </a:r>
            <a:endParaRPr lang="ru-RU" sz="2400" b="1">
              <a:solidFill>
                <a:schemeClr val="bg1"/>
              </a:solidFill>
            </a:endParaRPr>
          </a:p>
        </p:txBody>
      </p:sp>
      <p:sp>
        <p:nvSpPr>
          <p:cNvPr id="47110" name="AutoShape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43888" y="1125538"/>
            <a:ext cx="576262" cy="576262"/>
          </a:xfrm>
          <a:prstGeom prst="actionButtonForwardNext">
            <a:avLst/>
          </a:prstGeom>
          <a:gradFill rotWithShape="1">
            <a:gsLst>
              <a:gs pos="0">
                <a:srgbClr val="0000FF"/>
              </a:gs>
              <a:gs pos="50000">
                <a:srgbClr val="0000FF">
                  <a:gamma/>
                  <a:tint val="0"/>
                  <a:invGamma/>
                </a:srgbClr>
              </a:gs>
              <a:gs pos="100000">
                <a:srgbClr val="0000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 b="1">
                <a:solidFill>
                  <a:schemeClr val="bg1"/>
                </a:solidFill>
              </a:rPr>
              <a:t>2</a:t>
            </a:r>
            <a:endParaRPr lang="ru-RU" sz="24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78" y="4292600"/>
            <a:ext cx="1662112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42" name="Picture 6" descr="dd36efffaae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412875"/>
            <a:ext cx="2428875" cy="3960813"/>
          </a:xfrm>
          <a:prstGeom prst="rect">
            <a:avLst/>
          </a:prstGeom>
          <a:noFill/>
        </p:spPr>
      </p:pic>
      <p:sp>
        <p:nvSpPr>
          <p:cNvPr id="14343" name="AutoShape 7"/>
          <p:cNvSpPr>
            <a:spLocks noChangeArrowheads="1"/>
          </p:cNvSpPr>
          <p:nvPr/>
        </p:nvSpPr>
        <p:spPr bwMode="auto">
          <a:xfrm>
            <a:off x="250825" y="188913"/>
            <a:ext cx="8893175" cy="576262"/>
          </a:xfrm>
          <a:prstGeom prst="wedgeRoundRectCallout">
            <a:avLst>
              <a:gd name="adj1" fmla="val -30898"/>
              <a:gd name="adj2" fmla="val 211708"/>
              <a:gd name="adj3" fmla="val 16667"/>
            </a:avLst>
          </a:prstGeom>
          <a:solidFill>
            <a:srgbClr val="FFFF99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400" b="1" i="1" dirty="0" err="1" smtClean="0">
                <a:solidFill>
                  <a:srgbClr val="993300"/>
                </a:solidFill>
                <a:latin typeface="Georgia" pitchFamily="18" charset="0"/>
              </a:rPr>
              <a:t>Буйрукъ</a:t>
            </a:r>
            <a:r>
              <a:rPr lang="ru-RU" sz="2400" b="1" i="1" dirty="0" smtClean="0">
                <a:solidFill>
                  <a:srgbClr val="993300"/>
                </a:solidFill>
                <a:latin typeface="Georgia" pitchFamily="18" charset="0"/>
              </a:rPr>
              <a:t>  </a:t>
            </a:r>
            <a:r>
              <a:rPr lang="ru-RU" sz="2400" b="1" i="1" dirty="0" err="1" smtClean="0">
                <a:solidFill>
                  <a:srgbClr val="993300"/>
                </a:solidFill>
                <a:latin typeface="Georgia" pitchFamily="18" charset="0"/>
              </a:rPr>
              <a:t>багъыш</a:t>
            </a:r>
            <a:endParaRPr lang="ru-RU" sz="2400" b="1" i="1" dirty="0">
              <a:solidFill>
                <a:srgbClr val="993300"/>
              </a:solidFill>
              <a:latin typeface="Georgia" pitchFamily="18" charset="0"/>
            </a:endParaRP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2428860" y="1052513"/>
            <a:ext cx="5129078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ru-RU" sz="3200" b="1" i="1" dirty="0" smtClean="0">
              <a:latin typeface="Georgia" pitchFamily="18" charset="0"/>
            </a:endParaRPr>
          </a:p>
          <a:p>
            <a:endParaRPr lang="ru-RU" sz="3200" b="1" i="1" dirty="0" smtClean="0">
              <a:latin typeface="Georgia" pitchFamily="18" charset="0"/>
            </a:endParaRPr>
          </a:p>
          <a:p>
            <a:r>
              <a:rPr lang="ru-RU" sz="3200" b="1" i="1" dirty="0" err="1" smtClean="0">
                <a:solidFill>
                  <a:srgbClr val="0070C0"/>
                </a:solidFill>
                <a:latin typeface="Georgia" pitchFamily="18" charset="0"/>
              </a:rPr>
              <a:t>Янгылышлар</a:t>
            </a:r>
            <a:r>
              <a:rPr lang="ru-RU" sz="3200" b="1" i="1" dirty="0" smtClean="0">
                <a:solidFill>
                  <a:srgbClr val="0070C0"/>
                </a:solidFill>
                <a:latin typeface="Georgia" pitchFamily="18" charset="0"/>
              </a:rPr>
              <a:t> </a:t>
            </a:r>
            <a:r>
              <a:rPr lang="ru-RU" sz="3200" b="1" i="1" dirty="0" err="1" smtClean="0">
                <a:solidFill>
                  <a:srgbClr val="0070C0"/>
                </a:solidFill>
                <a:latin typeface="Georgia" pitchFamily="18" charset="0"/>
              </a:rPr>
              <a:t>этмей,тергевлю</a:t>
            </a:r>
            <a:r>
              <a:rPr lang="ru-RU" sz="3200" b="1" i="1" dirty="0" smtClean="0">
                <a:solidFill>
                  <a:srgbClr val="0070C0"/>
                </a:solidFill>
                <a:latin typeface="Georgia" pitchFamily="18" charset="0"/>
              </a:rPr>
              <a:t> яз!</a:t>
            </a:r>
            <a:endParaRPr lang="ru-RU" sz="3200" b="1" i="1" dirty="0">
              <a:solidFill>
                <a:srgbClr val="0070C0"/>
              </a:solidFill>
              <a:latin typeface="Times New Roman" pitchFamily="18" charset="0"/>
            </a:endParaRPr>
          </a:p>
        </p:txBody>
      </p:sp>
      <p:sp>
        <p:nvSpPr>
          <p:cNvPr id="14362" name="WordArt 26"/>
          <p:cNvSpPr>
            <a:spLocks noChangeArrowheads="1" noChangeShapeType="1" noTextEdit="1"/>
          </p:cNvSpPr>
          <p:nvPr/>
        </p:nvSpPr>
        <p:spPr bwMode="auto">
          <a:xfrm>
            <a:off x="5364163" y="5949950"/>
            <a:ext cx="144462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i="1" kern="10" dirty="0">
              <a:ln w="19050">
                <a:solidFill>
                  <a:srgbClr val="00FF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4364" name="WordArt 28"/>
          <p:cNvSpPr>
            <a:spLocks noChangeArrowheads="1" noChangeShapeType="1" noTextEdit="1"/>
          </p:cNvSpPr>
          <p:nvPr/>
        </p:nvSpPr>
        <p:spPr bwMode="auto">
          <a:xfrm>
            <a:off x="5651500" y="5876925"/>
            <a:ext cx="187325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i="1" kern="10" dirty="0">
              <a:ln w="19050">
                <a:solidFill>
                  <a:srgbClr val="00FF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22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72330" y="571480"/>
            <a:ext cx="1581150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3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3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3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60" name="Picture 4" descr="dd36efffaa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12875"/>
            <a:ext cx="2428875" cy="3960813"/>
          </a:xfrm>
          <a:prstGeom prst="rect">
            <a:avLst/>
          </a:prstGeom>
          <a:noFill/>
        </p:spPr>
      </p:pic>
      <p:sp>
        <p:nvSpPr>
          <p:cNvPr id="45061" name="AutoShape 5"/>
          <p:cNvSpPr>
            <a:spLocks noChangeArrowheads="1"/>
          </p:cNvSpPr>
          <p:nvPr/>
        </p:nvSpPr>
        <p:spPr bwMode="auto">
          <a:xfrm>
            <a:off x="250825" y="188913"/>
            <a:ext cx="8893175" cy="576262"/>
          </a:xfrm>
          <a:prstGeom prst="wedgeRoundRectCallout">
            <a:avLst>
              <a:gd name="adj1" fmla="val -30898"/>
              <a:gd name="adj2" fmla="val 211708"/>
              <a:gd name="adj3" fmla="val 16667"/>
            </a:avLst>
          </a:prstGeom>
          <a:solidFill>
            <a:srgbClr val="FFFF99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400" b="1" i="1" dirty="0" err="1" smtClean="0">
                <a:solidFill>
                  <a:srgbClr val="993300"/>
                </a:solidFill>
                <a:latin typeface="Georgia" pitchFamily="18" charset="0"/>
              </a:rPr>
              <a:t>Тилев</a:t>
            </a:r>
            <a:r>
              <a:rPr lang="ru-RU" sz="2400" b="1" i="1" dirty="0" smtClean="0">
                <a:solidFill>
                  <a:srgbClr val="993300"/>
                </a:solidFill>
                <a:latin typeface="Georgia" pitchFamily="18" charset="0"/>
              </a:rPr>
              <a:t> </a:t>
            </a:r>
            <a:r>
              <a:rPr lang="ru-RU" sz="2400" b="1" i="1" dirty="0" err="1" smtClean="0">
                <a:solidFill>
                  <a:srgbClr val="993300"/>
                </a:solidFill>
                <a:latin typeface="Georgia" pitchFamily="18" charset="0"/>
              </a:rPr>
              <a:t>багъыш</a:t>
            </a:r>
            <a:r>
              <a:rPr lang="ru-RU" sz="2400" b="1" i="1" dirty="0" smtClean="0">
                <a:solidFill>
                  <a:srgbClr val="993300"/>
                </a:solidFill>
                <a:latin typeface="Georgia" pitchFamily="18" charset="0"/>
              </a:rPr>
              <a:t>:</a:t>
            </a:r>
            <a:endParaRPr lang="ru-RU" sz="2400" b="1" i="1" dirty="0">
              <a:solidFill>
                <a:srgbClr val="993300"/>
              </a:solidFill>
              <a:latin typeface="Georgia" pitchFamily="18" charset="0"/>
            </a:endParaRPr>
          </a:p>
        </p:txBody>
      </p:sp>
      <p:pic>
        <p:nvPicPr>
          <p:cNvPr id="4506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7308850" y="5357813"/>
            <a:ext cx="1619250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5065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9750" y="6308725"/>
            <a:ext cx="1511300" cy="360363"/>
          </a:xfrm>
          <a:prstGeom prst="actionButtonBlank">
            <a:avLst/>
          </a:prstGeom>
          <a:gradFill rotWithShape="1">
            <a:gsLst>
              <a:gs pos="0">
                <a:srgbClr val="0000FF"/>
              </a:gs>
              <a:gs pos="50000">
                <a:srgbClr val="0000FF">
                  <a:gamma/>
                  <a:tint val="0"/>
                  <a:invGamma/>
                </a:srgbClr>
              </a:gs>
              <a:gs pos="100000">
                <a:srgbClr val="0000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Проверка(2)</a:t>
            </a:r>
          </a:p>
        </p:txBody>
      </p:sp>
      <p:sp>
        <p:nvSpPr>
          <p:cNvPr id="45068" name="WordArt 12"/>
          <p:cNvSpPr>
            <a:spLocks noChangeArrowheads="1" noChangeShapeType="1" noTextEdit="1"/>
          </p:cNvSpPr>
          <p:nvPr/>
        </p:nvSpPr>
        <p:spPr bwMode="auto">
          <a:xfrm>
            <a:off x="4427538" y="4292600"/>
            <a:ext cx="360045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i="1" kern="10" dirty="0">
              <a:ln w="19050">
                <a:solidFill>
                  <a:srgbClr val="00FF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45071" name="AutoShape 15"/>
          <p:cNvSpPr>
            <a:spLocks noChangeArrowheads="1"/>
          </p:cNvSpPr>
          <p:nvPr/>
        </p:nvSpPr>
        <p:spPr bwMode="auto">
          <a:xfrm>
            <a:off x="4211638" y="5084763"/>
            <a:ext cx="3024187" cy="1489075"/>
          </a:xfrm>
          <a:prstGeom prst="irregularSeal1">
            <a:avLst/>
          </a:prstGeom>
          <a:solidFill>
            <a:srgbClr val="FFFF00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5400" b="1" i="1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291568" y="1714488"/>
            <a:ext cx="45608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err="1" smtClean="0">
                <a:solidFill>
                  <a:srgbClr val="0070C0"/>
                </a:solidFill>
                <a:latin typeface="Georgia" pitchFamily="18" charset="0"/>
              </a:rPr>
              <a:t>Янгылышлар</a:t>
            </a:r>
            <a:r>
              <a:rPr lang="ru-RU" sz="2400" b="1" i="1" dirty="0" smtClean="0">
                <a:solidFill>
                  <a:srgbClr val="0070C0"/>
                </a:solidFill>
                <a:latin typeface="Georgia" pitchFamily="18" charset="0"/>
              </a:rPr>
              <a:t> </a:t>
            </a:r>
            <a:r>
              <a:rPr lang="ru-RU" sz="2400" b="1" i="1" dirty="0" err="1" smtClean="0">
                <a:solidFill>
                  <a:srgbClr val="0070C0"/>
                </a:solidFill>
                <a:latin typeface="Georgia" pitchFamily="18" charset="0"/>
              </a:rPr>
              <a:t>этмей,тергевлю</a:t>
            </a:r>
            <a:r>
              <a:rPr lang="ru-RU" sz="2400" b="1" i="1" dirty="0" smtClean="0">
                <a:solidFill>
                  <a:srgbClr val="0070C0"/>
                </a:solidFill>
                <a:latin typeface="Georgia" pitchFamily="18" charset="0"/>
              </a:rPr>
              <a:t> </a:t>
            </a:r>
            <a:r>
              <a:rPr lang="ru-RU" sz="2400" b="1" i="1" dirty="0" err="1" smtClean="0">
                <a:solidFill>
                  <a:srgbClr val="0070C0"/>
                </a:solidFill>
                <a:latin typeface="Georgia" pitchFamily="18" charset="0"/>
              </a:rPr>
              <a:t>язсана</a:t>
            </a:r>
            <a:r>
              <a:rPr lang="ru-RU" sz="2400" b="1" i="1" dirty="0" smtClean="0">
                <a:solidFill>
                  <a:srgbClr val="0070C0"/>
                </a:solidFill>
                <a:latin typeface="Georgia" pitchFamily="18" charset="0"/>
              </a:rPr>
              <a:t>.</a:t>
            </a:r>
            <a:endParaRPr lang="ru-RU" sz="2400" b="1" i="1" dirty="0">
              <a:solidFill>
                <a:srgbClr val="0070C0"/>
              </a:solidFill>
              <a:latin typeface="Times New Roman" pitchFamily="18" charset="0"/>
            </a:endParaRPr>
          </a:p>
        </p:txBody>
      </p:sp>
      <p:pic>
        <p:nvPicPr>
          <p:cNvPr id="12" name="Picture 3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57752" y="2571744"/>
            <a:ext cx="1865312" cy="263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1" grpId="0" animBg="1"/>
      <p:bldP spid="10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Рисунок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18263" y="2708275"/>
            <a:ext cx="2725737" cy="4149725"/>
          </a:xfrm>
          <a:prstGeom prst="rect">
            <a:avLst/>
          </a:prstGeom>
          <a:noFill/>
        </p:spPr>
      </p:pic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285720" y="214290"/>
            <a:ext cx="8389938" cy="576262"/>
          </a:xfrm>
          <a:prstGeom prst="wedgeRoundRectCallout">
            <a:avLst>
              <a:gd name="adj1" fmla="val 39213"/>
              <a:gd name="adj2" fmla="val 400690"/>
              <a:gd name="adj3" fmla="val 16667"/>
            </a:avLst>
          </a:prstGeom>
          <a:solidFill>
            <a:srgbClr val="CCFFFF"/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400" b="1" i="1" dirty="0" err="1" smtClean="0">
                <a:solidFill>
                  <a:schemeClr val="accent2"/>
                </a:solidFill>
                <a:latin typeface="Georgia" pitchFamily="18" charset="0"/>
              </a:rPr>
              <a:t>Шарт</a:t>
            </a:r>
            <a:r>
              <a:rPr lang="ru-RU" sz="2400" b="1" i="1" dirty="0" smtClean="0">
                <a:solidFill>
                  <a:schemeClr val="accent2"/>
                </a:solidFill>
                <a:latin typeface="Georgia" pitchFamily="18" charset="0"/>
              </a:rPr>
              <a:t>  </a:t>
            </a:r>
            <a:r>
              <a:rPr lang="ru-RU" sz="2400" b="1" i="1" dirty="0" err="1" smtClean="0">
                <a:solidFill>
                  <a:schemeClr val="accent2"/>
                </a:solidFill>
                <a:latin typeface="Georgia" pitchFamily="18" charset="0"/>
              </a:rPr>
              <a:t>багъыш</a:t>
            </a:r>
            <a:r>
              <a:rPr lang="ru-RU" sz="2400" b="1" i="1" dirty="0" smtClean="0">
                <a:solidFill>
                  <a:schemeClr val="accent2"/>
                </a:solidFill>
                <a:latin typeface="Georgia" pitchFamily="18" charset="0"/>
              </a:rPr>
              <a:t> :</a:t>
            </a:r>
            <a:endParaRPr lang="ru-RU" sz="2400" b="1" i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6404" name="Rectangle 20"/>
          <p:cNvSpPr>
            <a:spLocks noChangeArrowheads="1"/>
          </p:cNvSpPr>
          <p:nvPr/>
        </p:nvSpPr>
        <p:spPr bwMode="auto">
          <a:xfrm>
            <a:off x="179388" y="1214422"/>
            <a:ext cx="5472112" cy="2214578"/>
          </a:xfrm>
          <a:prstGeom prst="rect">
            <a:avLst/>
          </a:prstGeom>
          <a:solidFill>
            <a:srgbClr val="FFFF99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i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ru-RU" sz="3200" b="1" i="1" dirty="0" err="1" smtClean="0">
                <a:solidFill>
                  <a:srgbClr val="006600"/>
                </a:solidFill>
                <a:latin typeface="Times New Roman" pitchFamily="18" charset="0"/>
              </a:rPr>
              <a:t>Тергевлю</a:t>
            </a:r>
            <a:r>
              <a:rPr lang="ru-RU" sz="3200" b="1" i="1" dirty="0" smtClean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ru-RU" sz="3200" b="1" i="1" dirty="0" err="1" smtClean="0">
                <a:solidFill>
                  <a:srgbClr val="006600"/>
                </a:solidFill>
                <a:latin typeface="Times New Roman" pitchFamily="18" charset="0"/>
              </a:rPr>
              <a:t>язсанг,янгылышлар</a:t>
            </a:r>
            <a:endParaRPr lang="ru-RU" sz="3200" b="1" i="1" dirty="0" smtClean="0">
              <a:solidFill>
                <a:srgbClr val="006600"/>
              </a:solidFill>
              <a:latin typeface="Times New Roman" pitchFamily="18" charset="0"/>
            </a:endParaRPr>
          </a:p>
          <a:p>
            <a:pPr algn="ctr"/>
            <a:r>
              <a:rPr lang="ru-RU" sz="3200" b="1" i="1" dirty="0" smtClean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ru-RU" sz="3200" b="1" i="1" dirty="0" err="1" smtClean="0">
                <a:solidFill>
                  <a:srgbClr val="006600"/>
                </a:solidFill>
                <a:latin typeface="Times New Roman" pitchFamily="18" charset="0"/>
              </a:rPr>
              <a:t>этмессен</a:t>
            </a:r>
            <a:r>
              <a:rPr lang="ru-RU" sz="3200" b="1" i="1" dirty="0" smtClean="0">
                <a:solidFill>
                  <a:srgbClr val="006600"/>
                </a:solidFill>
                <a:latin typeface="Times New Roman" pitchFamily="18" charset="0"/>
              </a:rPr>
              <a:t>.</a:t>
            </a:r>
            <a:endParaRPr lang="ru-RU" sz="3200" b="1" i="1" dirty="0">
              <a:solidFill>
                <a:srgbClr val="006600"/>
              </a:solidFill>
              <a:latin typeface="Times New Roman" pitchFamily="18" charset="0"/>
            </a:endParaRPr>
          </a:p>
        </p:txBody>
      </p:sp>
      <p:sp>
        <p:nvSpPr>
          <p:cNvPr id="16410" name="Rectangle 26"/>
          <p:cNvSpPr>
            <a:spLocks noChangeArrowheads="1"/>
          </p:cNvSpPr>
          <p:nvPr/>
        </p:nvSpPr>
        <p:spPr bwMode="auto">
          <a:xfrm>
            <a:off x="179388" y="2708275"/>
            <a:ext cx="5472112" cy="647700"/>
          </a:xfrm>
          <a:prstGeom prst="rect">
            <a:avLst/>
          </a:prstGeom>
          <a:solidFill>
            <a:srgbClr val="FFFF99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3200" b="1" i="1" dirty="0">
              <a:solidFill>
                <a:srgbClr val="006600"/>
              </a:solidFill>
              <a:latin typeface="Times New Roman" pitchFamily="18" charset="0"/>
            </a:endParaRPr>
          </a:p>
        </p:txBody>
      </p:sp>
      <p:sp>
        <p:nvSpPr>
          <p:cNvPr id="16417" name="AutoShape 3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5003800" y="6308725"/>
            <a:ext cx="1763713" cy="360363"/>
          </a:xfrm>
          <a:prstGeom prst="actionButtonBlank">
            <a:avLst/>
          </a:prstGeom>
          <a:gradFill rotWithShape="1">
            <a:gsLst>
              <a:gs pos="0">
                <a:srgbClr val="0000FF"/>
              </a:gs>
              <a:gs pos="50000">
                <a:srgbClr val="0000FF">
                  <a:gamma/>
                  <a:tint val="0"/>
                  <a:invGamma/>
                </a:srgbClr>
              </a:gs>
              <a:gs pos="100000">
                <a:srgbClr val="0000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Проверим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2000" fill="hold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D1FF"/>
                                      </p:to>
                                    </p:animClr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1071538" y="714356"/>
            <a:ext cx="5472113" cy="3929090"/>
          </a:xfrm>
          <a:prstGeom prst="rect">
            <a:avLst/>
          </a:prstGeom>
          <a:solidFill>
            <a:srgbClr val="FFFF99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i="1" dirty="0" smtClean="0">
                <a:solidFill>
                  <a:srgbClr val="006600"/>
                </a:solidFill>
                <a:latin typeface="Times New Roman" pitchFamily="18" charset="0"/>
              </a:rPr>
              <a:t>Хабар </a:t>
            </a:r>
            <a:r>
              <a:rPr lang="ru-RU" sz="3200" b="1" i="1" dirty="0" err="1" smtClean="0">
                <a:solidFill>
                  <a:srgbClr val="006600"/>
                </a:solidFill>
                <a:latin typeface="Times New Roman" pitchFamily="18" charset="0"/>
              </a:rPr>
              <a:t>багъыш</a:t>
            </a:r>
            <a:r>
              <a:rPr lang="ru-RU" sz="3200" b="1" i="1" dirty="0" smtClean="0">
                <a:solidFill>
                  <a:srgbClr val="006600"/>
                </a:solidFill>
                <a:latin typeface="Times New Roman" pitchFamily="18" charset="0"/>
              </a:rPr>
              <a:t>:</a:t>
            </a:r>
          </a:p>
          <a:p>
            <a:pPr algn="ctr"/>
            <a:r>
              <a:rPr lang="ru-RU" sz="3200" b="1" i="1" dirty="0" err="1" smtClean="0">
                <a:solidFill>
                  <a:srgbClr val="006600"/>
                </a:solidFill>
                <a:latin typeface="Times New Roman" pitchFamily="18" charset="0"/>
              </a:rPr>
              <a:t>Ол</a:t>
            </a:r>
            <a:r>
              <a:rPr lang="ru-RU" sz="3200" b="1" i="1" dirty="0" smtClean="0">
                <a:solidFill>
                  <a:srgbClr val="006600"/>
                </a:solidFill>
                <a:latin typeface="Times New Roman" pitchFamily="18" charset="0"/>
              </a:rPr>
              <a:t> ,</a:t>
            </a:r>
            <a:r>
              <a:rPr lang="ru-RU" sz="3200" b="1" i="1" dirty="0" err="1" smtClean="0">
                <a:solidFill>
                  <a:srgbClr val="006600"/>
                </a:solidFill>
                <a:latin typeface="Times New Roman" pitchFamily="18" charset="0"/>
              </a:rPr>
              <a:t>янгылышлар</a:t>
            </a:r>
            <a:r>
              <a:rPr lang="ru-RU" sz="3200" b="1" i="1" dirty="0" smtClean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ru-RU" sz="3200" b="1" i="1" dirty="0" err="1" smtClean="0">
                <a:solidFill>
                  <a:srgbClr val="006600"/>
                </a:solidFill>
                <a:latin typeface="Times New Roman" pitchFamily="18" charset="0"/>
              </a:rPr>
              <a:t>этмей</a:t>
            </a:r>
            <a:r>
              <a:rPr lang="ru-RU" sz="3200" b="1" i="1" dirty="0" smtClean="0">
                <a:solidFill>
                  <a:srgbClr val="006600"/>
                </a:solidFill>
                <a:latin typeface="Times New Roman" pitchFamily="18" charset="0"/>
              </a:rPr>
              <a:t>,</a:t>
            </a:r>
          </a:p>
          <a:p>
            <a:pPr algn="ctr"/>
            <a:r>
              <a:rPr lang="ru-RU" sz="3200" b="1" i="1" dirty="0" err="1" smtClean="0">
                <a:solidFill>
                  <a:srgbClr val="006600"/>
                </a:solidFill>
                <a:latin typeface="Times New Roman" pitchFamily="18" charset="0"/>
              </a:rPr>
              <a:t>тергевлю</a:t>
            </a:r>
            <a:r>
              <a:rPr lang="ru-RU" sz="3200" b="1" i="1" dirty="0" smtClean="0">
                <a:solidFill>
                  <a:srgbClr val="006600"/>
                </a:solidFill>
                <a:latin typeface="Times New Roman" pitchFamily="18" charset="0"/>
              </a:rPr>
              <a:t> яза</a:t>
            </a:r>
          </a:p>
          <a:p>
            <a:pPr algn="ctr"/>
            <a:endParaRPr lang="ru-RU" sz="3200" b="1" i="1" dirty="0">
              <a:solidFill>
                <a:srgbClr val="006600"/>
              </a:solidFill>
              <a:latin typeface="Times New Roman" pitchFamily="18" charset="0"/>
            </a:endParaRPr>
          </a:p>
        </p:txBody>
      </p:sp>
      <p:pic>
        <p:nvPicPr>
          <p:cNvPr id="18437" name="Picture 5" descr="Рисунок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18263" y="0"/>
            <a:ext cx="2725737" cy="4149725"/>
          </a:xfrm>
          <a:prstGeom prst="rect">
            <a:avLst/>
          </a:prstGeom>
          <a:noFill/>
        </p:spPr>
      </p:pic>
      <p:sp>
        <p:nvSpPr>
          <p:cNvPr id="18597" name="WordArt 165"/>
          <p:cNvSpPr>
            <a:spLocks noChangeArrowheads="1" noChangeShapeType="1" noTextEdit="1"/>
          </p:cNvSpPr>
          <p:nvPr/>
        </p:nvSpPr>
        <p:spPr bwMode="auto">
          <a:xfrm>
            <a:off x="2928926" y="500042"/>
            <a:ext cx="115252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i="1" kern="10" dirty="0">
              <a:ln w="19050">
                <a:solidFill>
                  <a:srgbClr val="00FF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grpSp>
        <p:nvGrpSpPr>
          <p:cNvPr id="18612" name="Group 180"/>
          <p:cNvGrpSpPr>
            <a:grpSpLocks/>
          </p:cNvGrpSpPr>
          <p:nvPr/>
        </p:nvGrpSpPr>
        <p:grpSpPr bwMode="auto">
          <a:xfrm>
            <a:off x="2555875" y="1484313"/>
            <a:ext cx="2303463" cy="504825"/>
            <a:chOff x="1565" y="890"/>
            <a:chExt cx="1451" cy="318"/>
          </a:xfrm>
        </p:grpSpPr>
        <p:sp>
          <p:nvSpPr>
            <p:cNvPr id="18599" name="WordArt 167"/>
            <p:cNvSpPr>
              <a:spLocks noChangeArrowheads="1" noChangeShapeType="1" noTextEdit="1"/>
            </p:cNvSpPr>
            <p:nvPr/>
          </p:nvSpPr>
          <p:spPr bwMode="auto">
            <a:xfrm>
              <a:off x="1565" y="890"/>
              <a:ext cx="817" cy="27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endParaRPr lang="ru-RU" sz="3600" b="1" i="1" kern="10" dirty="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endParaRPr>
            </a:p>
          </p:txBody>
        </p:sp>
        <p:sp>
          <p:nvSpPr>
            <p:cNvPr id="18602" name="WordArt 170"/>
            <p:cNvSpPr>
              <a:spLocks noChangeArrowheads="1" noChangeShapeType="1" noTextEdit="1"/>
            </p:cNvSpPr>
            <p:nvPr/>
          </p:nvSpPr>
          <p:spPr bwMode="auto">
            <a:xfrm>
              <a:off x="2426" y="890"/>
              <a:ext cx="590" cy="31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endParaRPr lang="ru-RU" sz="3600" b="1" i="1" kern="10" dirty="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endParaRPr>
            </a:p>
          </p:txBody>
        </p:sp>
      </p:grpSp>
      <p:grpSp>
        <p:nvGrpSpPr>
          <p:cNvPr id="18619" name="Group 187"/>
          <p:cNvGrpSpPr>
            <a:grpSpLocks/>
          </p:cNvGrpSpPr>
          <p:nvPr/>
        </p:nvGrpSpPr>
        <p:grpSpPr bwMode="auto">
          <a:xfrm>
            <a:off x="2428860" y="2500306"/>
            <a:ext cx="4319588" cy="504825"/>
            <a:chOff x="1565" y="1616"/>
            <a:chExt cx="2721" cy="318"/>
          </a:xfrm>
        </p:grpSpPr>
        <p:sp>
          <p:nvSpPr>
            <p:cNvPr id="18607" name="WordArt 175"/>
            <p:cNvSpPr>
              <a:spLocks noChangeArrowheads="1" noChangeShapeType="1" noTextEdit="1"/>
            </p:cNvSpPr>
            <p:nvPr/>
          </p:nvSpPr>
          <p:spPr bwMode="auto">
            <a:xfrm>
              <a:off x="3696" y="1616"/>
              <a:ext cx="590" cy="31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endParaRPr lang="ru-RU" sz="3600" b="1" i="1" kern="10" dirty="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endParaRPr>
            </a:p>
          </p:txBody>
        </p:sp>
        <p:grpSp>
          <p:nvGrpSpPr>
            <p:cNvPr id="18610" name="Group 178"/>
            <p:cNvGrpSpPr>
              <a:grpSpLocks/>
            </p:cNvGrpSpPr>
            <p:nvPr/>
          </p:nvGrpSpPr>
          <p:grpSpPr bwMode="auto">
            <a:xfrm>
              <a:off x="1565" y="1616"/>
              <a:ext cx="1540" cy="272"/>
              <a:chOff x="1519" y="1706"/>
              <a:chExt cx="1540" cy="272"/>
            </a:xfrm>
          </p:grpSpPr>
          <p:sp>
            <p:nvSpPr>
              <p:cNvPr id="18605" name="WordArt 173"/>
              <p:cNvSpPr>
                <a:spLocks noChangeArrowheads="1" noChangeShapeType="1" noTextEdit="1"/>
              </p:cNvSpPr>
              <p:nvPr/>
            </p:nvSpPr>
            <p:spPr bwMode="auto">
              <a:xfrm>
                <a:off x="2245" y="1706"/>
                <a:ext cx="814" cy="272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endParaRPr lang="ru-RU" sz="3600" b="1" i="1" kern="10" dirty="0">
                  <a:ln w="19050">
                    <a:solidFill>
                      <a:srgbClr val="00FF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endParaRPr>
              </a:p>
            </p:txBody>
          </p:sp>
          <p:sp>
            <p:nvSpPr>
              <p:cNvPr id="18609" name="WordArt 177"/>
              <p:cNvSpPr>
                <a:spLocks noChangeArrowheads="1" noChangeShapeType="1" noTextEdit="1"/>
              </p:cNvSpPr>
              <p:nvPr/>
            </p:nvSpPr>
            <p:spPr bwMode="auto">
              <a:xfrm>
                <a:off x="1519" y="1706"/>
                <a:ext cx="726" cy="272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endParaRPr lang="ru-RU" sz="3600" b="1" i="1" kern="10" dirty="0">
                  <a:ln w="19050">
                    <a:solidFill>
                      <a:srgbClr val="00FF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dd36efffaa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52513"/>
            <a:ext cx="2428875" cy="3960812"/>
          </a:xfrm>
          <a:prstGeom prst="rect">
            <a:avLst/>
          </a:prstGeom>
          <a:noFill/>
        </p:spPr>
      </p:pic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250824" y="188913"/>
            <a:ext cx="4535489" cy="576262"/>
          </a:xfrm>
          <a:prstGeom prst="wedgeRoundRectCallout">
            <a:avLst>
              <a:gd name="adj1" fmla="val 15523"/>
              <a:gd name="adj2" fmla="val 148069"/>
              <a:gd name="adj3" fmla="val 16667"/>
            </a:avLst>
          </a:prstGeom>
          <a:solidFill>
            <a:srgbClr val="FFFF99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400" b="1" i="1" dirty="0" err="1" smtClean="0">
                <a:solidFill>
                  <a:srgbClr val="993300"/>
                </a:solidFill>
                <a:latin typeface="Georgia" pitchFamily="18" charset="0"/>
              </a:rPr>
              <a:t>Буйрукъ</a:t>
            </a:r>
            <a:r>
              <a:rPr lang="ru-RU" sz="2400" b="1" i="1" dirty="0" smtClean="0">
                <a:solidFill>
                  <a:srgbClr val="993300"/>
                </a:solidFill>
                <a:latin typeface="Georgia" pitchFamily="18" charset="0"/>
              </a:rPr>
              <a:t> </a:t>
            </a:r>
            <a:r>
              <a:rPr lang="ru-RU" sz="2400" b="1" i="1" dirty="0" err="1" smtClean="0">
                <a:solidFill>
                  <a:srgbClr val="993300"/>
                </a:solidFill>
                <a:latin typeface="Georgia" pitchFamily="18" charset="0"/>
              </a:rPr>
              <a:t>багъыш</a:t>
            </a:r>
            <a:endParaRPr lang="ru-RU" sz="2400" b="1" i="1" dirty="0">
              <a:solidFill>
                <a:srgbClr val="993300"/>
              </a:solidFill>
              <a:latin typeface="Georgia" pitchFamily="18" charset="0"/>
            </a:endParaRPr>
          </a:p>
        </p:txBody>
      </p:sp>
      <p:grpSp>
        <p:nvGrpSpPr>
          <p:cNvPr id="5126" name="Group 6"/>
          <p:cNvGrpSpPr>
            <a:grpSpLocks/>
          </p:cNvGrpSpPr>
          <p:nvPr/>
        </p:nvGrpSpPr>
        <p:grpSpPr bwMode="auto">
          <a:xfrm rot="-217977">
            <a:off x="0" y="6019800"/>
            <a:ext cx="9271000" cy="600075"/>
            <a:chOff x="-8" y="2527"/>
            <a:chExt cx="5840" cy="378"/>
          </a:xfrm>
        </p:grpSpPr>
        <p:sp>
          <p:nvSpPr>
            <p:cNvPr id="5127" name="Freeform 7"/>
            <p:cNvSpPr>
              <a:spLocks/>
            </p:cNvSpPr>
            <p:nvPr/>
          </p:nvSpPr>
          <p:spPr bwMode="auto">
            <a:xfrm rot="21228534" flipH="1">
              <a:off x="4520" y="2553"/>
              <a:ext cx="261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5128" name="Freeform 8"/>
            <p:cNvSpPr>
              <a:spLocks/>
            </p:cNvSpPr>
            <p:nvPr/>
          </p:nvSpPr>
          <p:spPr bwMode="auto">
            <a:xfrm rot="21228534" flipH="1">
              <a:off x="5294" y="2527"/>
              <a:ext cx="261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5129" name="Freeform 9"/>
            <p:cNvSpPr>
              <a:spLocks/>
            </p:cNvSpPr>
            <p:nvPr/>
          </p:nvSpPr>
          <p:spPr bwMode="auto">
            <a:xfrm rot="21228534" flipH="1">
              <a:off x="5072" y="2551"/>
              <a:ext cx="261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5130" name="Freeform 10"/>
            <p:cNvSpPr>
              <a:spLocks/>
            </p:cNvSpPr>
            <p:nvPr/>
          </p:nvSpPr>
          <p:spPr bwMode="auto">
            <a:xfrm rot="21228534" flipH="1">
              <a:off x="760" y="2625"/>
              <a:ext cx="261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5131" name="Freeform 11"/>
            <p:cNvSpPr>
              <a:spLocks/>
            </p:cNvSpPr>
            <p:nvPr/>
          </p:nvSpPr>
          <p:spPr bwMode="auto">
            <a:xfrm rot="21228534" flipH="1">
              <a:off x="595" y="2632"/>
              <a:ext cx="261" cy="262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5132" name="Freeform 12"/>
            <p:cNvSpPr>
              <a:spLocks/>
            </p:cNvSpPr>
            <p:nvPr/>
          </p:nvSpPr>
          <p:spPr bwMode="auto">
            <a:xfrm rot="21228534" flipH="1">
              <a:off x="409" y="2633"/>
              <a:ext cx="261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5133" name="Freeform 13"/>
            <p:cNvSpPr>
              <a:spLocks/>
            </p:cNvSpPr>
            <p:nvPr/>
          </p:nvSpPr>
          <p:spPr bwMode="auto">
            <a:xfrm rot="21228534" flipH="1">
              <a:off x="215" y="2643"/>
              <a:ext cx="260" cy="262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5134" name="Freeform 14"/>
            <p:cNvSpPr>
              <a:spLocks/>
            </p:cNvSpPr>
            <p:nvPr/>
          </p:nvSpPr>
          <p:spPr bwMode="auto">
            <a:xfrm rot="21228534" flipH="1">
              <a:off x="20" y="2640"/>
              <a:ext cx="260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5135" name="Freeform 15"/>
            <p:cNvSpPr>
              <a:spLocks/>
            </p:cNvSpPr>
            <p:nvPr/>
          </p:nvSpPr>
          <p:spPr bwMode="auto">
            <a:xfrm rot="21228534" flipH="1">
              <a:off x="5499" y="2546"/>
              <a:ext cx="261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5136" name="Freeform 16"/>
            <p:cNvSpPr>
              <a:spLocks/>
            </p:cNvSpPr>
            <p:nvPr/>
          </p:nvSpPr>
          <p:spPr bwMode="auto">
            <a:xfrm rot="21228534" flipH="1">
              <a:off x="4667" y="2557"/>
              <a:ext cx="277" cy="236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5137" name="Freeform 17"/>
            <p:cNvSpPr>
              <a:spLocks/>
            </p:cNvSpPr>
            <p:nvPr/>
          </p:nvSpPr>
          <p:spPr bwMode="auto">
            <a:xfrm rot="21228534" flipH="1">
              <a:off x="4306" y="2544"/>
              <a:ext cx="260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5138" name="Freeform 18"/>
            <p:cNvSpPr>
              <a:spLocks/>
            </p:cNvSpPr>
            <p:nvPr/>
          </p:nvSpPr>
          <p:spPr bwMode="auto">
            <a:xfrm rot="21228534" flipH="1">
              <a:off x="4084" y="2568"/>
              <a:ext cx="260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5139" name="Freeform 19"/>
            <p:cNvSpPr>
              <a:spLocks/>
            </p:cNvSpPr>
            <p:nvPr/>
          </p:nvSpPr>
          <p:spPr bwMode="auto">
            <a:xfrm rot="21228534" flipH="1">
              <a:off x="3861" y="2579"/>
              <a:ext cx="260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5140" name="Freeform 20"/>
            <p:cNvSpPr>
              <a:spLocks/>
            </p:cNvSpPr>
            <p:nvPr/>
          </p:nvSpPr>
          <p:spPr bwMode="auto">
            <a:xfrm rot="21228534" flipH="1">
              <a:off x="3627" y="2577"/>
              <a:ext cx="261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5141" name="Freeform 21"/>
            <p:cNvSpPr>
              <a:spLocks/>
            </p:cNvSpPr>
            <p:nvPr/>
          </p:nvSpPr>
          <p:spPr bwMode="auto">
            <a:xfrm rot="21228534" flipH="1">
              <a:off x="3454" y="2596"/>
              <a:ext cx="260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5142" name="Freeform 22"/>
            <p:cNvSpPr>
              <a:spLocks/>
            </p:cNvSpPr>
            <p:nvPr/>
          </p:nvSpPr>
          <p:spPr bwMode="auto">
            <a:xfrm rot="21228534" flipH="1">
              <a:off x="3229" y="2598"/>
              <a:ext cx="261" cy="262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5143" name="Freeform 23"/>
            <p:cNvSpPr>
              <a:spLocks/>
            </p:cNvSpPr>
            <p:nvPr/>
          </p:nvSpPr>
          <p:spPr bwMode="auto">
            <a:xfrm rot="21228534" flipH="1">
              <a:off x="3053" y="2618"/>
              <a:ext cx="260" cy="262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5144" name="Freeform 24"/>
            <p:cNvSpPr>
              <a:spLocks/>
            </p:cNvSpPr>
            <p:nvPr/>
          </p:nvSpPr>
          <p:spPr bwMode="auto">
            <a:xfrm rot="21228534" flipH="1">
              <a:off x="2811" y="2592"/>
              <a:ext cx="261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5145" name="Freeform 25"/>
            <p:cNvSpPr>
              <a:spLocks/>
            </p:cNvSpPr>
            <p:nvPr/>
          </p:nvSpPr>
          <p:spPr bwMode="auto">
            <a:xfrm rot="21228534" flipH="1">
              <a:off x="2634" y="2611"/>
              <a:ext cx="260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5146" name="Freeform 26"/>
            <p:cNvSpPr>
              <a:spLocks/>
            </p:cNvSpPr>
            <p:nvPr/>
          </p:nvSpPr>
          <p:spPr bwMode="auto">
            <a:xfrm rot="21228534" flipH="1">
              <a:off x="2427" y="2592"/>
              <a:ext cx="261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5147" name="Freeform 27"/>
            <p:cNvSpPr>
              <a:spLocks/>
            </p:cNvSpPr>
            <p:nvPr/>
          </p:nvSpPr>
          <p:spPr bwMode="auto">
            <a:xfrm rot="21228534" flipH="1">
              <a:off x="2179" y="2578"/>
              <a:ext cx="261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5148" name="Freeform 28"/>
            <p:cNvSpPr>
              <a:spLocks/>
            </p:cNvSpPr>
            <p:nvPr/>
          </p:nvSpPr>
          <p:spPr bwMode="auto">
            <a:xfrm rot="21228534" flipH="1">
              <a:off x="1999" y="2585"/>
              <a:ext cx="261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5149" name="Freeform 29"/>
            <p:cNvSpPr>
              <a:spLocks/>
            </p:cNvSpPr>
            <p:nvPr/>
          </p:nvSpPr>
          <p:spPr bwMode="auto">
            <a:xfrm rot="21228534" flipH="1">
              <a:off x="1824" y="2617"/>
              <a:ext cx="261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5150" name="Freeform 30"/>
            <p:cNvSpPr>
              <a:spLocks/>
            </p:cNvSpPr>
            <p:nvPr/>
          </p:nvSpPr>
          <p:spPr bwMode="auto">
            <a:xfrm rot="21228534" flipH="1">
              <a:off x="1645" y="2617"/>
              <a:ext cx="260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5151" name="Freeform 31"/>
            <p:cNvSpPr>
              <a:spLocks/>
            </p:cNvSpPr>
            <p:nvPr/>
          </p:nvSpPr>
          <p:spPr bwMode="auto">
            <a:xfrm rot="21228534" flipH="1">
              <a:off x="1466" y="2617"/>
              <a:ext cx="260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5152" name="Freeform 32"/>
            <p:cNvSpPr>
              <a:spLocks/>
            </p:cNvSpPr>
            <p:nvPr/>
          </p:nvSpPr>
          <p:spPr bwMode="auto">
            <a:xfrm rot="21228534" flipH="1">
              <a:off x="1289" y="2617"/>
              <a:ext cx="260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5153" name="Freeform 33"/>
            <p:cNvSpPr>
              <a:spLocks/>
            </p:cNvSpPr>
            <p:nvPr/>
          </p:nvSpPr>
          <p:spPr bwMode="auto">
            <a:xfrm rot="21228534" flipH="1">
              <a:off x="1111" y="2613"/>
              <a:ext cx="260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5154" name="Freeform 34"/>
            <p:cNvSpPr>
              <a:spLocks/>
            </p:cNvSpPr>
            <p:nvPr/>
          </p:nvSpPr>
          <p:spPr bwMode="auto">
            <a:xfrm rot="21228534" flipH="1">
              <a:off x="934" y="2632"/>
              <a:ext cx="260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5155" name="Freeform 35"/>
            <p:cNvSpPr>
              <a:spLocks/>
            </p:cNvSpPr>
            <p:nvPr/>
          </p:nvSpPr>
          <p:spPr bwMode="auto">
            <a:xfrm rot="21228534" flipH="1">
              <a:off x="4892" y="2569"/>
              <a:ext cx="260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5156" name="Freeform 36"/>
            <p:cNvSpPr>
              <a:spLocks/>
            </p:cNvSpPr>
            <p:nvPr/>
          </p:nvSpPr>
          <p:spPr bwMode="auto">
            <a:xfrm>
              <a:off x="-8" y="2632"/>
              <a:ext cx="5776" cy="80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5776" y="0"/>
                </a:cxn>
              </a:cxnLst>
              <a:rect l="0" t="0" r="r" b="b"/>
              <a:pathLst>
                <a:path w="5776" h="80">
                  <a:moveTo>
                    <a:pt x="0" y="80"/>
                  </a:moveTo>
                  <a:lnTo>
                    <a:pt x="5776" y="0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28575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5157" name="Freeform 37"/>
            <p:cNvSpPr>
              <a:spLocks/>
            </p:cNvSpPr>
            <p:nvPr/>
          </p:nvSpPr>
          <p:spPr bwMode="auto">
            <a:xfrm flipH="1" flipV="1">
              <a:off x="0" y="2696"/>
              <a:ext cx="5832" cy="136"/>
            </a:xfrm>
            <a:custGeom>
              <a:avLst/>
              <a:gdLst/>
              <a:ahLst/>
              <a:cxnLst>
                <a:cxn ang="0">
                  <a:pos x="0" y="136"/>
                </a:cxn>
                <a:cxn ang="0">
                  <a:pos x="5832" y="32"/>
                </a:cxn>
                <a:cxn ang="0">
                  <a:pos x="5784" y="0"/>
                </a:cxn>
              </a:cxnLst>
              <a:rect l="0" t="0" r="r" b="b"/>
              <a:pathLst>
                <a:path w="5832" h="136">
                  <a:moveTo>
                    <a:pt x="0" y="136"/>
                  </a:moveTo>
                  <a:lnTo>
                    <a:pt x="5832" y="32"/>
                  </a:lnTo>
                  <a:lnTo>
                    <a:pt x="5784" y="0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38100" cmpd="sng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</p:grpSp>
      <p:grpSp>
        <p:nvGrpSpPr>
          <p:cNvPr id="5158" name="Group 38"/>
          <p:cNvGrpSpPr>
            <a:grpSpLocks/>
          </p:cNvGrpSpPr>
          <p:nvPr/>
        </p:nvGrpSpPr>
        <p:grpSpPr bwMode="auto">
          <a:xfrm rot="-224705">
            <a:off x="-3576638" y="5791200"/>
            <a:ext cx="3576638" cy="1066800"/>
            <a:chOff x="3075" y="3216"/>
            <a:chExt cx="2253" cy="672"/>
          </a:xfrm>
        </p:grpSpPr>
        <p:grpSp>
          <p:nvGrpSpPr>
            <p:cNvPr id="5159" name="Group 39"/>
            <p:cNvGrpSpPr>
              <a:grpSpLocks/>
            </p:cNvGrpSpPr>
            <p:nvPr/>
          </p:nvGrpSpPr>
          <p:grpSpPr bwMode="auto">
            <a:xfrm>
              <a:off x="4077" y="3592"/>
              <a:ext cx="103" cy="146"/>
              <a:chOff x="0" y="2496"/>
              <a:chExt cx="304" cy="285"/>
            </a:xfrm>
          </p:grpSpPr>
          <p:sp>
            <p:nvSpPr>
              <p:cNvPr id="5160" name="Line 40"/>
              <p:cNvSpPr>
                <a:spLocks noChangeShapeType="1"/>
              </p:cNvSpPr>
              <p:nvPr/>
            </p:nvSpPr>
            <p:spPr bwMode="auto">
              <a:xfrm>
                <a:off x="148" y="2496"/>
                <a:ext cx="3" cy="285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61" name="Freeform 41"/>
              <p:cNvSpPr>
                <a:spLocks noEditPoints="1"/>
              </p:cNvSpPr>
              <p:nvPr/>
            </p:nvSpPr>
            <p:spPr bwMode="auto">
              <a:xfrm>
                <a:off x="0" y="2592"/>
                <a:ext cx="304" cy="4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8" y="0"/>
                  </a:cxn>
                  <a:cxn ang="0">
                    <a:pos x="18" y="18"/>
                  </a:cxn>
                  <a:cxn ang="0">
                    <a:pos x="0" y="18"/>
                  </a:cxn>
                  <a:cxn ang="0">
                    <a:pos x="0" y="0"/>
                  </a:cxn>
                  <a:cxn ang="0">
                    <a:pos x="36" y="0"/>
                  </a:cxn>
                  <a:cxn ang="0">
                    <a:pos x="54" y="0"/>
                  </a:cxn>
                  <a:cxn ang="0">
                    <a:pos x="54" y="18"/>
                  </a:cxn>
                  <a:cxn ang="0">
                    <a:pos x="36" y="18"/>
                  </a:cxn>
                  <a:cxn ang="0">
                    <a:pos x="36" y="0"/>
                  </a:cxn>
                  <a:cxn ang="0">
                    <a:pos x="72" y="0"/>
                  </a:cxn>
                  <a:cxn ang="0">
                    <a:pos x="90" y="0"/>
                  </a:cxn>
                  <a:cxn ang="0">
                    <a:pos x="90" y="18"/>
                  </a:cxn>
                  <a:cxn ang="0">
                    <a:pos x="72" y="18"/>
                  </a:cxn>
                  <a:cxn ang="0">
                    <a:pos x="72" y="0"/>
                  </a:cxn>
                  <a:cxn ang="0">
                    <a:pos x="108" y="0"/>
                  </a:cxn>
                  <a:cxn ang="0">
                    <a:pos x="126" y="0"/>
                  </a:cxn>
                  <a:cxn ang="0">
                    <a:pos x="126" y="18"/>
                  </a:cxn>
                  <a:cxn ang="0">
                    <a:pos x="108" y="18"/>
                  </a:cxn>
                  <a:cxn ang="0">
                    <a:pos x="108" y="0"/>
                  </a:cxn>
                  <a:cxn ang="0">
                    <a:pos x="144" y="0"/>
                  </a:cxn>
                  <a:cxn ang="0">
                    <a:pos x="162" y="0"/>
                  </a:cxn>
                  <a:cxn ang="0">
                    <a:pos x="162" y="18"/>
                  </a:cxn>
                  <a:cxn ang="0">
                    <a:pos x="144" y="18"/>
                  </a:cxn>
                  <a:cxn ang="0">
                    <a:pos x="144" y="0"/>
                  </a:cxn>
                  <a:cxn ang="0">
                    <a:pos x="180" y="0"/>
                  </a:cxn>
                  <a:cxn ang="0">
                    <a:pos x="190" y="0"/>
                  </a:cxn>
                  <a:cxn ang="0">
                    <a:pos x="190" y="18"/>
                  </a:cxn>
                  <a:cxn ang="0">
                    <a:pos x="180" y="18"/>
                  </a:cxn>
                  <a:cxn ang="0">
                    <a:pos x="180" y="0"/>
                  </a:cxn>
                </a:cxnLst>
                <a:rect l="0" t="0" r="r" b="b"/>
                <a:pathLst>
                  <a:path w="190" h="18">
                    <a:moveTo>
                      <a:pt x="0" y="0"/>
                    </a:moveTo>
                    <a:lnTo>
                      <a:pt x="18" y="0"/>
                    </a:lnTo>
                    <a:lnTo>
                      <a:pt x="18" y="18"/>
                    </a:lnTo>
                    <a:lnTo>
                      <a:pt x="0" y="18"/>
                    </a:lnTo>
                    <a:lnTo>
                      <a:pt x="0" y="0"/>
                    </a:lnTo>
                    <a:close/>
                    <a:moveTo>
                      <a:pt x="36" y="0"/>
                    </a:moveTo>
                    <a:lnTo>
                      <a:pt x="54" y="0"/>
                    </a:lnTo>
                    <a:lnTo>
                      <a:pt x="54" y="18"/>
                    </a:lnTo>
                    <a:lnTo>
                      <a:pt x="36" y="18"/>
                    </a:lnTo>
                    <a:lnTo>
                      <a:pt x="36" y="0"/>
                    </a:lnTo>
                    <a:close/>
                    <a:moveTo>
                      <a:pt x="72" y="0"/>
                    </a:moveTo>
                    <a:lnTo>
                      <a:pt x="90" y="0"/>
                    </a:lnTo>
                    <a:lnTo>
                      <a:pt x="90" y="18"/>
                    </a:lnTo>
                    <a:lnTo>
                      <a:pt x="72" y="18"/>
                    </a:lnTo>
                    <a:lnTo>
                      <a:pt x="72" y="0"/>
                    </a:lnTo>
                    <a:close/>
                    <a:moveTo>
                      <a:pt x="108" y="0"/>
                    </a:moveTo>
                    <a:lnTo>
                      <a:pt x="126" y="0"/>
                    </a:lnTo>
                    <a:lnTo>
                      <a:pt x="126" y="18"/>
                    </a:lnTo>
                    <a:lnTo>
                      <a:pt x="108" y="18"/>
                    </a:lnTo>
                    <a:lnTo>
                      <a:pt x="108" y="0"/>
                    </a:lnTo>
                    <a:close/>
                    <a:moveTo>
                      <a:pt x="144" y="0"/>
                    </a:moveTo>
                    <a:lnTo>
                      <a:pt x="162" y="0"/>
                    </a:lnTo>
                    <a:lnTo>
                      <a:pt x="162" y="18"/>
                    </a:lnTo>
                    <a:lnTo>
                      <a:pt x="144" y="18"/>
                    </a:lnTo>
                    <a:lnTo>
                      <a:pt x="144" y="0"/>
                    </a:lnTo>
                    <a:close/>
                    <a:moveTo>
                      <a:pt x="180" y="0"/>
                    </a:moveTo>
                    <a:lnTo>
                      <a:pt x="190" y="0"/>
                    </a:lnTo>
                    <a:lnTo>
                      <a:pt x="190" y="18"/>
                    </a:lnTo>
                    <a:lnTo>
                      <a:pt x="180" y="18"/>
                    </a:lnTo>
                    <a:lnTo>
                      <a:pt x="180" y="0"/>
                    </a:lnTo>
                    <a:close/>
                  </a:path>
                </a:pathLst>
              </a:custGeom>
              <a:solidFill>
                <a:srgbClr val="000000"/>
              </a:solidFill>
              <a:ln w="4763" cap="flat">
                <a:solidFill>
                  <a:srgbClr val="000000"/>
                </a:solidFill>
                <a:prstDash val="solid"/>
                <a:bevel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162" name="Group 42"/>
            <p:cNvGrpSpPr>
              <a:grpSpLocks/>
            </p:cNvGrpSpPr>
            <p:nvPr/>
          </p:nvGrpSpPr>
          <p:grpSpPr bwMode="auto">
            <a:xfrm>
              <a:off x="3075" y="3295"/>
              <a:ext cx="1013" cy="593"/>
              <a:chOff x="0" y="1920"/>
              <a:chExt cx="2038" cy="1152"/>
            </a:xfrm>
          </p:grpSpPr>
          <p:grpSp>
            <p:nvGrpSpPr>
              <p:cNvPr id="5163" name="Group 43"/>
              <p:cNvGrpSpPr>
                <a:grpSpLocks/>
              </p:cNvGrpSpPr>
              <p:nvPr/>
            </p:nvGrpSpPr>
            <p:grpSpPr bwMode="auto">
              <a:xfrm>
                <a:off x="432" y="2686"/>
                <a:ext cx="385" cy="386"/>
                <a:chOff x="3973" y="2756"/>
                <a:chExt cx="148" cy="164"/>
              </a:xfrm>
            </p:grpSpPr>
            <p:grpSp>
              <p:nvGrpSpPr>
                <p:cNvPr id="5164" name="Group 44"/>
                <p:cNvGrpSpPr>
                  <a:grpSpLocks/>
                </p:cNvGrpSpPr>
                <p:nvPr/>
              </p:nvGrpSpPr>
              <p:grpSpPr bwMode="auto">
                <a:xfrm>
                  <a:off x="3973" y="2756"/>
                  <a:ext cx="148" cy="164"/>
                  <a:chOff x="3973" y="2756"/>
                  <a:chExt cx="148" cy="164"/>
                </a:xfrm>
              </p:grpSpPr>
              <p:grpSp>
                <p:nvGrpSpPr>
                  <p:cNvPr id="5165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3973" y="2756"/>
                    <a:ext cx="148" cy="164"/>
                    <a:chOff x="3973" y="2756"/>
                    <a:chExt cx="148" cy="164"/>
                  </a:xfrm>
                </p:grpSpPr>
                <p:sp>
                  <p:nvSpPr>
                    <p:cNvPr id="5166" name="Oval 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167" name="Oval 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5168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3985" y="2770"/>
                    <a:ext cx="123" cy="136"/>
                    <a:chOff x="3985" y="2770"/>
                    <a:chExt cx="123" cy="136"/>
                  </a:xfrm>
                </p:grpSpPr>
                <p:sp>
                  <p:nvSpPr>
                    <p:cNvPr id="5169" name="Oval 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170" name="Oval 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5171" name="Group 51"/>
                <p:cNvGrpSpPr>
                  <a:grpSpLocks/>
                </p:cNvGrpSpPr>
                <p:nvPr/>
              </p:nvGrpSpPr>
              <p:grpSpPr bwMode="auto">
                <a:xfrm>
                  <a:off x="3985" y="2770"/>
                  <a:ext cx="123" cy="136"/>
                  <a:chOff x="3985" y="2770"/>
                  <a:chExt cx="123" cy="136"/>
                </a:xfrm>
              </p:grpSpPr>
              <p:sp>
                <p:nvSpPr>
                  <p:cNvPr id="5172" name="Freeform 52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59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59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173" name="Freeform 53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59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59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5174" name="Group 54"/>
              <p:cNvGrpSpPr>
                <a:grpSpLocks/>
              </p:cNvGrpSpPr>
              <p:nvPr/>
            </p:nvGrpSpPr>
            <p:grpSpPr bwMode="auto">
              <a:xfrm>
                <a:off x="1497" y="2686"/>
                <a:ext cx="389" cy="386"/>
                <a:chOff x="4381" y="2756"/>
                <a:chExt cx="148" cy="164"/>
              </a:xfrm>
            </p:grpSpPr>
            <p:grpSp>
              <p:nvGrpSpPr>
                <p:cNvPr id="5175" name="Group 55"/>
                <p:cNvGrpSpPr>
                  <a:grpSpLocks/>
                </p:cNvGrpSpPr>
                <p:nvPr/>
              </p:nvGrpSpPr>
              <p:grpSpPr bwMode="auto">
                <a:xfrm>
                  <a:off x="4381" y="2756"/>
                  <a:ext cx="148" cy="164"/>
                  <a:chOff x="4381" y="2756"/>
                  <a:chExt cx="148" cy="164"/>
                </a:xfrm>
              </p:grpSpPr>
              <p:grpSp>
                <p:nvGrpSpPr>
                  <p:cNvPr id="5176" name="Group 56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sp>
                  <p:nvSpPr>
                    <p:cNvPr id="5177" name="Oval 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178" name="Oval 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5179" name="Group 59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5180" name="Oval 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181" name="Oval 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5182" name="Group 62"/>
                <p:cNvGrpSpPr>
                  <a:grpSpLocks/>
                </p:cNvGrpSpPr>
                <p:nvPr/>
              </p:nvGrpSpPr>
              <p:grpSpPr bwMode="auto">
                <a:xfrm>
                  <a:off x="4393" y="2770"/>
                  <a:ext cx="123" cy="136"/>
                  <a:chOff x="4393" y="2770"/>
                  <a:chExt cx="123" cy="136"/>
                </a:xfrm>
              </p:grpSpPr>
              <p:sp>
                <p:nvSpPr>
                  <p:cNvPr id="5183" name="Freeform 63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184" name="Freeform 64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5185" name="Group 65"/>
              <p:cNvGrpSpPr>
                <a:grpSpLocks/>
              </p:cNvGrpSpPr>
              <p:nvPr/>
            </p:nvGrpSpPr>
            <p:grpSpPr bwMode="auto">
              <a:xfrm>
                <a:off x="432" y="2686"/>
                <a:ext cx="385" cy="386"/>
                <a:chOff x="3973" y="2756"/>
                <a:chExt cx="148" cy="164"/>
              </a:xfrm>
            </p:grpSpPr>
            <p:grpSp>
              <p:nvGrpSpPr>
                <p:cNvPr id="5186" name="Group 66"/>
                <p:cNvGrpSpPr>
                  <a:grpSpLocks/>
                </p:cNvGrpSpPr>
                <p:nvPr/>
              </p:nvGrpSpPr>
              <p:grpSpPr bwMode="auto">
                <a:xfrm>
                  <a:off x="3973" y="2756"/>
                  <a:ext cx="148" cy="164"/>
                  <a:chOff x="3973" y="2756"/>
                  <a:chExt cx="148" cy="164"/>
                </a:xfrm>
              </p:grpSpPr>
              <p:sp>
                <p:nvSpPr>
                  <p:cNvPr id="5187" name="Oval 67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188" name="Oval 68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189" name="Group 69"/>
                <p:cNvGrpSpPr>
                  <a:grpSpLocks/>
                </p:cNvGrpSpPr>
                <p:nvPr/>
              </p:nvGrpSpPr>
              <p:grpSpPr bwMode="auto">
                <a:xfrm>
                  <a:off x="3985" y="2770"/>
                  <a:ext cx="123" cy="136"/>
                  <a:chOff x="3985" y="2770"/>
                  <a:chExt cx="123" cy="136"/>
                </a:xfrm>
              </p:grpSpPr>
              <p:sp>
                <p:nvSpPr>
                  <p:cNvPr id="5190" name="Oval 70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191" name="Oval 71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5192" name="Group 72"/>
              <p:cNvGrpSpPr>
                <a:grpSpLocks/>
              </p:cNvGrpSpPr>
              <p:nvPr/>
            </p:nvGrpSpPr>
            <p:grpSpPr bwMode="auto">
              <a:xfrm>
                <a:off x="463" y="2720"/>
                <a:ext cx="320" cy="318"/>
                <a:chOff x="3985" y="2770"/>
                <a:chExt cx="123" cy="136"/>
              </a:xfrm>
            </p:grpSpPr>
            <p:sp>
              <p:nvSpPr>
                <p:cNvPr id="5193" name="Freeform 73"/>
                <p:cNvSpPr>
                  <a:spLocks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custGeom>
                  <a:avLst/>
                  <a:gdLst/>
                  <a:ahLst/>
                  <a:cxnLst>
                    <a:cxn ang="0">
                      <a:pos x="123" y="68"/>
                    </a:cxn>
                    <a:cxn ang="0">
                      <a:pos x="72" y="66"/>
                    </a:cxn>
                    <a:cxn ang="0">
                      <a:pos x="118" y="42"/>
                    </a:cxn>
                    <a:cxn ang="0">
                      <a:pos x="71" y="62"/>
                    </a:cxn>
                    <a:cxn ang="0">
                      <a:pos x="105" y="20"/>
                    </a:cxn>
                    <a:cxn ang="0">
                      <a:pos x="68" y="58"/>
                    </a:cxn>
                    <a:cxn ang="0">
                      <a:pos x="85" y="5"/>
                    </a:cxn>
                    <a:cxn ang="0">
                      <a:pos x="64" y="56"/>
                    </a:cxn>
                    <a:cxn ang="0">
                      <a:pos x="62" y="0"/>
                    </a:cxn>
                    <a:cxn ang="0">
                      <a:pos x="59" y="56"/>
                    </a:cxn>
                    <a:cxn ang="0">
                      <a:pos x="38" y="5"/>
                    </a:cxn>
                    <a:cxn ang="0">
                      <a:pos x="56" y="58"/>
                    </a:cxn>
                    <a:cxn ang="0">
                      <a:pos x="18" y="20"/>
                    </a:cxn>
                    <a:cxn ang="0">
                      <a:pos x="53" y="62"/>
                    </a:cxn>
                    <a:cxn ang="0">
                      <a:pos x="5" y="42"/>
                    </a:cxn>
                    <a:cxn ang="0">
                      <a:pos x="51" y="66"/>
                    </a:cxn>
                    <a:cxn ang="0">
                      <a:pos x="0" y="68"/>
                    </a:cxn>
                    <a:cxn ang="0">
                      <a:pos x="51" y="71"/>
                    </a:cxn>
                    <a:cxn ang="0">
                      <a:pos x="5" y="94"/>
                    </a:cxn>
                    <a:cxn ang="0">
                      <a:pos x="53" y="75"/>
                    </a:cxn>
                    <a:cxn ang="0">
                      <a:pos x="18" y="116"/>
                    </a:cxn>
                    <a:cxn ang="0">
                      <a:pos x="56" y="78"/>
                    </a:cxn>
                    <a:cxn ang="0">
                      <a:pos x="38" y="131"/>
                    </a:cxn>
                    <a:cxn ang="0">
                      <a:pos x="59" y="80"/>
                    </a:cxn>
                    <a:cxn ang="0">
                      <a:pos x="62" y="136"/>
                    </a:cxn>
                    <a:cxn ang="0">
                      <a:pos x="64" y="80"/>
                    </a:cxn>
                    <a:cxn ang="0">
                      <a:pos x="85" y="131"/>
                    </a:cxn>
                    <a:cxn ang="0">
                      <a:pos x="68" y="78"/>
                    </a:cxn>
                    <a:cxn ang="0">
                      <a:pos x="105" y="116"/>
                    </a:cxn>
                    <a:cxn ang="0">
                      <a:pos x="71" y="75"/>
                    </a:cxn>
                    <a:cxn ang="0">
                      <a:pos x="118" y="94"/>
                    </a:cxn>
                    <a:cxn ang="0">
                      <a:pos x="72" y="71"/>
                    </a:cxn>
                    <a:cxn ang="0">
                      <a:pos x="123" y="68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59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59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94" name="Freeform 74"/>
                <p:cNvSpPr>
                  <a:spLocks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custGeom>
                  <a:avLst/>
                  <a:gdLst/>
                  <a:ahLst/>
                  <a:cxnLst>
                    <a:cxn ang="0">
                      <a:pos x="123" y="68"/>
                    </a:cxn>
                    <a:cxn ang="0">
                      <a:pos x="72" y="66"/>
                    </a:cxn>
                    <a:cxn ang="0">
                      <a:pos x="118" y="42"/>
                    </a:cxn>
                    <a:cxn ang="0">
                      <a:pos x="71" y="62"/>
                    </a:cxn>
                    <a:cxn ang="0">
                      <a:pos x="105" y="20"/>
                    </a:cxn>
                    <a:cxn ang="0">
                      <a:pos x="68" y="58"/>
                    </a:cxn>
                    <a:cxn ang="0">
                      <a:pos x="85" y="5"/>
                    </a:cxn>
                    <a:cxn ang="0">
                      <a:pos x="64" y="56"/>
                    </a:cxn>
                    <a:cxn ang="0">
                      <a:pos x="62" y="0"/>
                    </a:cxn>
                    <a:cxn ang="0">
                      <a:pos x="59" y="56"/>
                    </a:cxn>
                    <a:cxn ang="0">
                      <a:pos x="38" y="5"/>
                    </a:cxn>
                    <a:cxn ang="0">
                      <a:pos x="56" y="58"/>
                    </a:cxn>
                    <a:cxn ang="0">
                      <a:pos x="18" y="20"/>
                    </a:cxn>
                    <a:cxn ang="0">
                      <a:pos x="53" y="62"/>
                    </a:cxn>
                    <a:cxn ang="0">
                      <a:pos x="5" y="42"/>
                    </a:cxn>
                    <a:cxn ang="0">
                      <a:pos x="51" y="66"/>
                    </a:cxn>
                    <a:cxn ang="0">
                      <a:pos x="0" y="68"/>
                    </a:cxn>
                    <a:cxn ang="0">
                      <a:pos x="51" y="71"/>
                    </a:cxn>
                    <a:cxn ang="0">
                      <a:pos x="5" y="94"/>
                    </a:cxn>
                    <a:cxn ang="0">
                      <a:pos x="53" y="75"/>
                    </a:cxn>
                    <a:cxn ang="0">
                      <a:pos x="18" y="116"/>
                    </a:cxn>
                    <a:cxn ang="0">
                      <a:pos x="56" y="78"/>
                    </a:cxn>
                    <a:cxn ang="0">
                      <a:pos x="38" y="131"/>
                    </a:cxn>
                    <a:cxn ang="0">
                      <a:pos x="59" y="80"/>
                    </a:cxn>
                    <a:cxn ang="0">
                      <a:pos x="62" y="136"/>
                    </a:cxn>
                    <a:cxn ang="0">
                      <a:pos x="64" y="80"/>
                    </a:cxn>
                    <a:cxn ang="0">
                      <a:pos x="85" y="131"/>
                    </a:cxn>
                    <a:cxn ang="0">
                      <a:pos x="68" y="78"/>
                    </a:cxn>
                    <a:cxn ang="0">
                      <a:pos x="105" y="116"/>
                    </a:cxn>
                    <a:cxn ang="0">
                      <a:pos x="71" y="75"/>
                    </a:cxn>
                    <a:cxn ang="0">
                      <a:pos x="118" y="94"/>
                    </a:cxn>
                    <a:cxn ang="0">
                      <a:pos x="72" y="71"/>
                    </a:cxn>
                    <a:cxn ang="0">
                      <a:pos x="123" y="68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59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59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noFill/>
                <a:ln w="9525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195" name="Group 75"/>
              <p:cNvGrpSpPr>
                <a:grpSpLocks/>
              </p:cNvGrpSpPr>
              <p:nvPr/>
            </p:nvGrpSpPr>
            <p:grpSpPr bwMode="auto">
              <a:xfrm>
                <a:off x="432" y="2686"/>
                <a:ext cx="385" cy="386"/>
                <a:chOff x="3973" y="2756"/>
                <a:chExt cx="148" cy="164"/>
              </a:xfrm>
            </p:grpSpPr>
            <p:sp>
              <p:nvSpPr>
                <p:cNvPr id="5196" name="Oval 76"/>
                <p:cNvSpPr>
                  <a:spLocks noChangeArrowheads="1"/>
                </p:cNvSpPr>
                <p:nvPr/>
              </p:nvSpPr>
              <p:spPr bwMode="auto">
                <a:xfrm>
                  <a:off x="3973" y="2756"/>
                  <a:ext cx="148" cy="164"/>
                </a:xfrm>
                <a:prstGeom prst="ellipse">
                  <a:avLst/>
                </a:prstGeom>
                <a:solidFill>
                  <a:srgbClr val="CC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97" name="Oval 77"/>
                <p:cNvSpPr>
                  <a:spLocks noChangeArrowheads="1"/>
                </p:cNvSpPr>
                <p:nvPr/>
              </p:nvSpPr>
              <p:spPr bwMode="auto">
                <a:xfrm>
                  <a:off x="3973" y="2756"/>
                  <a:ext cx="148" cy="164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198" name="Group 78"/>
              <p:cNvGrpSpPr>
                <a:grpSpLocks/>
              </p:cNvGrpSpPr>
              <p:nvPr/>
            </p:nvGrpSpPr>
            <p:grpSpPr bwMode="auto">
              <a:xfrm>
                <a:off x="463" y="2720"/>
                <a:ext cx="320" cy="318"/>
                <a:chOff x="3985" y="2770"/>
                <a:chExt cx="123" cy="136"/>
              </a:xfrm>
            </p:grpSpPr>
            <p:sp>
              <p:nvSpPr>
                <p:cNvPr id="5199" name="Oval 79"/>
                <p:cNvSpPr>
                  <a:spLocks noChangeArrowheads="1"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200" name="Oval 80"/>
                <p:cNvSpPr>
                  <a:spLocks noChangeArrowheads="1"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201" name="Group 81"/>
              <p:cNvGrpSpPr>
                <a:grpSpLocks/>
              </p:cNvGrpSpPr>
              <p:nvPr/>
            </p:nvGrpSpPr>
            <p:grpSpPr bwMode="auto">
              <a:xfrm>
                <a:off x="432" y="2686"/>
                <a:ext cx="385" cy="386"/>
                <a:chOff x="3973" y="2756"/>
                <a:chExt cx="148" cy="164"/>
              </a:xfrm>
            </p:grpSpPr>
            <p:sp>
              <p:nvSpPr>
                <p:cNvPr id="5202" name="Oval 82"/>
                <p:cNvSpPr>
                  <a:spLocks noChangeArrowheads="1"/>
                </p:cNvSpPr>
                <p:nvPr/>
              </p:nvSpPr>
              <p:spPr bwMode="auto">
                <a:xfrm>
                  <a:off x="3973" y="2756"/>
                  <a:ext cx="148" cy="164"/>
                </a:xfrm>
                <a:prstGeom prst="ellipse">
                  <a:avLst/>
                </a:prstGeom>
                <a:solidFill>
                  <a:srgbClr val="CC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203" name="Oval 83"/>
                <p:cNvSpPr>
                  <a:spLocks noChangeArrowheads="1"/>
                </p:cNvSpPr>
                <p:nvPr/>
              </p:nvSpPr>
              <p:spPr bwMode="auto">
                <a:xfrm>
                  <a:off x="3973" y="2756"/>
                  <a:ext cx="148" cy="164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204" name="Group 84"/>
              <p:cNvGrpSpPr>
                <a:grpSpLocks/>
              </p:cNvGrpSpPr>
              <p:nvPr/>
            </p:nvGrpSpPr>
            <p:grpSpPr bwMode="auto">
              <a:xfrm>
                <a:off x="463" y="2720"/>
                <a:ext cx="320" cy="318"/>
                <a:chOff x="3985" y="2770"/>
                <a:chExt cx="123" cy="136"/>
              </a:xfrm>
            </p:grpSpPr>
            <p:sp>
              <p:nvSpPr>
                <p:cNvPr id="5205" name="Oval 85"/>
                <p:cNvSpPr>
                  <a:spLocks noChangeArrowheads="1"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206" name="Oval 86"/>
                <p:cNvSpPr>
                  <a:spLocks noChangeArrowheads="1"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207" name="Group 87"/>
              <p:cNvGrpSpPr>
                <a:grpSpLocks/>
              </p:cNvGrpSpPr>
              <p:nvPr/>
            </p:nvGrpSpPr>
            <p:grpSpPr bwMode="auto">
              <a:xfrm>
                <a:off x="463" y="2720"/>
                <a:ext cx="320" cy="318"/>
                <a:chOff x="3985" y="2770"/>
                <a:chExt cx="123" cy="136"/>
              </a:xfrm>
            </p:grpSpPr>
            <p:sp>
              <p:nvSpPr>
                <p:cNvPr id="5208" name="Freeform 88"/>
                <p:cNvSpPr>
                  <a:spLocks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custGeom>
                  <a:avLst/>
                  <a:gdLst/>
                  <a:ahLst/>
                  <a:cxnLst>
                    <a:cxn ang="0">
                      <a:pos x="123" y="68"/>
                    </a:cxn>
                    <a:cxn ang="0">
                      <a:pos x="72" y="66"/>
                    </a:cxn>
                    <a:cxn ang="0">
                      <a:pos x="118" y="42"/>
                    </a:cxn>
                    <a:cxn ang="0">
                      <a:pos x="71" y="62"/>
                    </a:cxn>
                    <a:cxn ang="0">
                      <a:pos x="105" y="20"/>
                    </a:cxn>
                    <a:cxn ang="0">
                      <a:pos x="68" y="58"/>
                    </a:cxn>
                    <a:cxn ang="0">
                      <a:pos x="85" y="5"/>
                    </a:cxn>
                    <a:cxn ang="0">
                      <a:pos x="64" y="56"/>
                    </a:cxn>
                    <a:cxn ang="0">
                      <a:pos x="62" y="0"/>
                    </a:cxn>
                    <a:cxn ang="0">
                      <a:pos x="59" y="56"/>
                    </a:cxn>
                    <a:cxn ang="0">
                      <a:pos x="38" y="5"/>
                    </a:cxn>
                    <a:cxn ang="0">
                      <a:pos x="56" y="58"/>
                    </a:cxn>
                    <a:cxn ang="0">
                      <a:pos x="18" y="20"/>
                    </a:cxn>
                    <a:cxn ang="0">
                      <a:pos x="53" y="62"/>
                    </a:cxn>
                    <a:cxn ang="0">
                      <a:pos x="5" y="42"/>
                    </a:cxn>
                    <a:cxn ang="0">
                      <a:pos x="51" y="66"/>
                    </a:cxn>
                    <a:cxn ang="0">
                      <a:pos x="0" y="68"/>
                    </a:cxn>
                    <a:cxn ang="0">
                      <a:pos x="51" y="71"/>
                    </a:cxn>
                    <a:cxn ang="0">
                      <a:pos x="5" y="94"/>
                    </a:cxn>
                    <a:cxn ang="0">
                      <a:pos x="53" y="75"/>
                    </a:cxn>
                    <a:cxn ang="0">
                      <a:pos x="18" y="116"/>
                    </a:cxn>
                    <a:cxn ang="0">
                      <a:pos x="56" y="78"/>
                    </a:cxn>
                    <a:cxn ang="0">
                      <a:pos x="38" y="131"/>
                    </a:cxn>
                    <a:cxn ang="0">
                      <a:pos x="59" y="80"/>
                    </a:cxn>
                    <a:cxn ang="0">
                      <a:pos x="62" y="136"/>
                    </a:cxn>
                    <a:cxn ang="0">
                      <a:pos x="64" y="80"/>
                    </a:cxn>
                    <a:cxn ang="0">
                      <a:pos x="85" y="131"/>
                    </a:cxn>
                    <a:cxn ang="0">
                      <a:pos x="68" y="78"/>
                    </a:cxn>
                    <a:cxn ang="0">
                      <a:pos x="105" y="116"/>
                    </a:cxn>
                    <a:cxn ang="0">
                      <a:pos x="71" y="75"/>
                    </a:cxn>
                    <a:cxn ang="0">
                      <a:pos x="118" y="94"/>
                    </a:cxn>
                    <a:cxn ang="0">
                      <a:pos x="72" y="71"/>
                    </a:cxn>
                    <a:cxn ang="0">
                      <a:pos x="123" y="68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59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59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209" name="Freeform 89"/>
                <p:cNvSpPr>
                  <a:spLocks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custGeom>
                  <a:avLst/>
                  <a:gdLst/>
                  <a:ahLst/>
                  <a:cxnLst>
                    <a:cxn ang="0">
                      <a:pos x="123" y="68"/>
                    </a:cxn>
                    <a:cxn ang="0">
                      <a:pos x="72" y="66"/>
                    </a:cxn>
                    <a:cxn ang="0">
                      <a:pos x="118" y="42"/>
                    </a:cxn>
                    <a:cxn ang="0">
                      <a:pos x="71" y="62"/>
                    </a:cxn>
                    <a:cxn ang="0">
                      <a:pos x="105" y="20"/>
                    </a:cxn>
                    <a:cxn ang="0">
                      <a:pos x="68" y="58"/>
                    </a:cxn>
                    <a:cxn ang="0">
                      <a:pos x="85" y="5"/>
                    </a:cxn>
                    <a:cxn ang="0">
                      <a:pos x="64" y="56"/>
                    </a:cxn>
                    <a:cxn ang="0">
                      <a:pos x="62" y="0"/>
                    </a:cxn>
                    <a:cxn ang="0">
                      <a:pos x="59" y="56"/>
                    </a:cxn>
                    <a:cxn ang="0">
                      <a:pos x="38" y="5"/>
                    </a:cxn>
                    <a:cxn ang="0">
                      <a:pos x="56" y="58"/>
                    </a:cxn>
                    <a:cxn ang="0">
                      <a:pos x="18" y="20"/>
                    </a:cxn>
                    <a:cxn ang="0">
                      <a:pos x="53" y="62"/>
                    </a:cxn>
                    <a:cxn ang="0">
                      <a:pos x="5" y="42"/>
                    </a:cxn>
                    <a:cxn ang="0">
                      <a:pos x="51" y="66"/>
                    </a:cxn>
                    <a:cxn ang="0">
                      <a:pos x="0" y="68"/>
                    </a:cxn>
                    <a:cxn ang="0">
                      <a:pos x="51" y="71"/>
                    </a:cxn>
                    <a:cxn ang="0">
                      <a:pos x="5" y="94"/>
                    </a:cxn>
                    <a:cxn ang="0">
                      <a:pos x="53" y="75"/>
                    </a:cxn>
                    <a:cxn ang="0">
                      <a:pos x="18" y="116"/>
                    </a:cxn>
                    <a:cxn ang="0">
                      <a:pos x="56" y="78"/>
                    </a:cxn>
                    <a:cxn ang="0">
                      <a:pos x="38" y="131"/>
                    </a:cxn>
                    <a:cxn ang="0">
                      <a:pos x="59" y="80"/>
                    </a:cxn>
                    <a:cxn ang="0">
                      <a:pos x="62" y="136"/>
                    </a:cxn>
                    <a:cxn ang="0">
                      <a:pos x="64" y="80"/>
                    </a:cxn>
                    <a:cxn ang="0">
                      <a:pos x="85" y="131"/>
                    </a:cxn>
                    <a:cxn ang="0">
                      <a:pos x="68" y="78"/>
                    </a:cxn>
                    <a:cxn ang="0">
                      <a:pos x="105" y="116"/>
                    </a:cxn>
                    <a:cxn ang="0">
                      <a:pos x="71" y="75"/>
                    </a:cxn>
                    <a:cxn ang="0">
                      <a:pos x="118" y="94"/>
                    </a:cxn>
                    <a:cxn ang="0">
                      <a:pos x="72" y="71"/>
                    </a:cxn>
                    <a:cxn ang="0">
                      <a:pos x="123" y="68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59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59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noFill/>
                <a:ln w="9525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210" name="Group 90"/>
              <p:cNvGrpSpPr>
                <a:grpSpLocks/>
              </p:cNvGrpSpPr>
              <p:nvPr/>
            </p:nvGrpSpPr>
            <p:grpSpPr bwMode="auto">
              <a:xfrm>
                <a:off x="1497" y="2686"/>
                <a:ext cx="389" cy="386"/>
                <a:chOff x="4381" y="2756"/>
                <a:chExt cx="148" cy="164"/>
              </a:xfrm>
            </p:grpSpPr>
            <p:grpSp>
              <p:nvGrpSpPr>
                <p:cNvPr id="5211" name="Group 91"/>
                <p:cNvGrpSpPr>
                  <a:grpSpLocks/>
                </p:cNvGrpSpPr>
                <p:nvPr/>
              </p:nvGrpSpPr>
              <p:grpSpPr bwMode="auto">
                <a:xfrm>
                  <a:off x="4381" y="2756"/>
                  <a:ext cx="148" cy="164"/>
                  <a:chOff x="4381" y="2756"/>
                  <a:chExt cx="148" cy="164"/>
                </a:xfrm>
              </p:grpSpPr>
              <p:sp>
                <p:nvSpPr>
                  <p:cNvPr id="5212" name="Oval 92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213" name="Oval 93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214" name="Group 94"/>
                <p:cNvGrpSpPr>
                  <a:grpSpLocks/>
                </p:cNvGrpSpPr>
                <p:nvPr/>
              </p:nvGrpSpPr>
              <p:grpSpPr bwMode="auto">
                <a:xfrm>
                  <a:off x="4393" y="2770"/>
                  <a:ext cx="123" cy="136"/>
                  <a:chOff x="4393" y="2770"/>
                  <a:chExt cx="123" cy="136"/>
                </a:xfrm>
              </p:grpSpPr>
              <p:sp>
                <p:nvSpPr>
                  <p:cNvPr id="5215" name="Oval 95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216" name="Oval 96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5217" name="Group 97"/>
              <p:cNvGrpSpPr>
                <a:grpSpLocks/>
              </p:cNvGrpSpPr>
              <p:nvPr/>
            </p:nvGrpSpPr>
            <p:grpSpPr bwMode="auto">
              <a:xfrm>
                <a:off x="1528" y="2720"/>
                <a:ext cx="323" cy="318"/>
                <a:chOff x="4393" y="2770"/>
                <a:chExt cx="123" cy="136"/>
              </a:xfrm>
            </p:grpSpPr>
            <p:sp>
              <p:nvSpPr>
                <p:cNvPr id="5218" name="Freeform 98"/>
                <p:cNvSpPr>
                  <a:spLocks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custGeom>
                  <a:avLst/>
                  <a:gdLst/>
                  <a:ahLst/>
                  <a:cxnLst>
                    <a:cxn ang="0">
                      <a:pos x="123" y="68"/>
                    </a:cxn>
                    <a:cxn ang="0">
                      <a:pos x="72" y="66"/>
                    </a:cxn>
                    <a:cxn ang="0">
                      <a:pos x="118" y="42"/>
                    </a:cxn>
                    <a:cxn ang="0">
                      <a:pos x="71" y="62"/>
                    </a:cxn>
                    <a:cxn ang="0">
                      <a:pos x="105" y="20"/>
                    </a:cxn>
                    <a:cxn ang="0">
                      <a:pos x="68" y="58"/>
                    </a:cxn>
                    <a:cxn ang="0">
                      <a:pos x="85" y="5"/>
                    </a:cxn>
                    <a:cxn ang="0">
                      <a:pos x="64" y="56"/>
                    </a:cxn>
                    <a:cxn ang="0">
                      <a:pos x="62" y="0"/>
                    </a:cxn>
                    <a:cxn ang="0">
                      <a:pos x="60" y="56"/>
                    </a:cxn>
                    <a:cxn ang="0">
                      <a:pos x="38" y="5"/>
                    </a:cxn>
                    <a:cxn ang="0">
                      <a:pos x="56" y="58"/>
                    </a:cxn>
                    <a:cxn ang="0">
                      <a:pos x="18" y="20"/>
                    </a:cxn>
                    <a:cxn ang="0">
                      <a:pos x="53" y="62"/>
                    </a:cxn>
                    <a:cxn ang="0">
                      <a:pos x="5" y="42"/>
                    </a:cxn>
                    <a:cxn ang="0">
                      <a:pos x="51" y="66"/>
                    </a:cxn>
                    <a:cxn ang="0">
                      <a:pos x="0" y="68"/>
                    </a:cxn>
                    <a:cxn ang="0">
                      <a:pos x="51" y="71"/>
                    </a:cxn>
                    <a:cxn ang="0">
                      <a:pos x="5" y="94"/>
                    </a:cxn>
                    <a:cxn ang="0">
                      <a:pos x="53" y="75"/>
                    </a:cxn>
                    <a:cxn ang="0">
                      <a:pos x="18" y="116"/>
                    </a:cxn>
                    <a:cxn ang="0">
                      <a:pos x="56" y="78"/>
                    </a:cxn>
                    <a:cxn ang="0">
                      <a:pos x="38" y="131"/>
                    </a:cxn>
                    <a:cxn ang="0">
                      <a:pos x="60" y="80"/>
                    </a:cxn>
                    <a:cxn ang="0">
                      <a:pos x="62" y="136"/>
                    </a:cxn>
                    <a:cxn ang="0">
                      <a:pos x="64" y="80"/>
                    </a:cxn>
                    <a:cxn ang="0">
                      <a:pos x="85" y="131"/>
                    </a:cxn>
                    <a:cxn ang="0">
                      <a:pos x="68" y="78"/>
                    </a:cxn>
                    <a:cxn ang="0">
                      <a:pos x="105" y="116"/>
                    </a:cxn>
                    <a:cxn ang="0">
                      <a:pos x="71" y="75"/>
                    </a:cxn>
                    <a:cxn ang="0">
                      <a:pos x="118" y="94"/>
                    </a:cxn>
                    <a:cxn ang="0">
                      <a:pos x="72" y="71"/>
                    </a:cxn>
                    <a:cxn ang="0">
                      <a:pos x="123" y="68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60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60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219" name="Freeform 99"/>
                <p:cNvSpPr>
                  <a:spLocks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custGeom>
                  <a:avLst/>
                  <a:gdLst/>
                  <a:ahLst/>
                  <a:cxnLst>
                    <a:cxn ang="0">
                      <a:pos x="123" y="68"/>
                    </a:cxn>
                    <a:cxn ang="0">
                      <a:pos x="72" y="66"/>
                    </a:cxn>
                    <a:cxn ang="0">
                      <a:pos x="118" y="42"/>
                    </a:cxn>
                    <a:cxn ang="0">
                      <a:pos x="71" y="62"/>
                    </a:cxn>
                    <a:cxn ang="0">
                      <a:pos x="105" y="20"/>
                    </a:cxn>
                    <a:cxn ang="0">
                      <a:pos x="68" y="58"/>
                    </a:cxn>
                    <a:cxn ang="0">
                      <a:pos x="85" y="5"/>
                    </a:cxn>
                    <a:cxn ang="0">
                      <a:pos x="64" y="56"/>
                    </a:cxn>
                    <a:cxn ang="0">
                      <a:pos x="62" y="0"/>
                    </a:cxn>
                    <a:cxn ang="0">
                      <a:pos x="60" y="56"/>
                    </a:cxn>
                    <a:cxn ang="0">
                      <a:pos x="38" y="5"/>
                    </a:cxn>
                    <a:cxn ang="0">
                      <a:pos x="56" y="58"/>
                    </a:cxn>
                    <a:cxn ang="0">
                      <a:pos x="18" y="20"/>
                    </a:cxn>
                    <a:cxn ang="0">
                      <a:pos x="53" y="62"/>
                    </a:cxn>
                    <a:cxn ang="0">
                      <a:pos x="5" y="42"/>
                    </a:cxn>
                    <a:cxn ang="0">
                      <a:pos x="51" y="66"/>
                    </a:cxn>
                    <a:cxn ang="0">
                      <a:pos x="0" y="68"/>
                    </a:cxn>
                    <a:cxn ang="0">
                      <a:pos x="51" y="71"/>
                    </a:cxn>
                    <a:cxn ang="0">
                      <a:pos x="5" y="94"/>
                    </a:cxn>
                    <a:cxn ang="0">
                      <a:pos x="53" y="75"/>
                    </a:cxn>
                    <a:cxn ang="0">
                      <a:pos x="18" y="116"/>
                    </a:cxn>
                    <a:cxn ang="0">
                      <a:pos x="56" y="78"/>
                    </a:cxn>
                    <a:cxn ang="0">
                      <a:pos x="38" y="131"/>
                    </a:cxn>
                    <a:cxn ang="0">
                      <a:pos x="60" y="80"/>
                    </a:cxn>
                    <a:cxn ang="0">
                      <a:pos x="62" y="136"/>
                    </a:cxn>
                    <a:cxn ang="0">
                      <a:pos x="64" y="80"/>
                    </a:cxn>
                    <a:cxn ang="0">
                      <a:pos x="85" y="131"/>
                    </a:cxn>
                    <a:cxn ang="0">
                      <a:pos x="68" y="78"/>
                    </a:cxn>
                    <a:cxn ang="0">
                      <a:pos x="105" y="116"/>
                    </a:cxn>
                    <a:cxn ang="0">
                      <a:pos x="71" y="75"/>
                    </a:cxn>
                    <a:cxn ang="0">
                      <a:pos x="118" y="94"/>
                    </a:cxn>
                    <a:cxn ang="0">
                      <a:pos x="72" y="71"/>
                    </a:cxn>
                    <a:cxn ang="0">
                      <a:pos x="123" y="68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60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60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noFill/>
                <a:ln w="9525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220" name="Group 100"/>
              <p:cNvGrpSpPr>
                <a:grpSpLocks/>
              </p:cNvGrpSpPr>
              <p:nvPr/>
            </p:nvGrpSpPr>
            <p:grpSpPr bwMode="auto">
              <a:xfrm>
                <a:off x="1497" y="2686"/>
                <a:ext cx="389" cy="386"/>
                <a:chOff x="4381" y="2756"/>
                <a:chExt cx="148" cy="164"/>
              </a:xfrm>
            </p:grpSpPr>
            <p:sp>
              <p:nvSpPr>
                <p:cNvPr id="5221" name="Oval 101"/>
                <p:cNvSpPr>
                  <a:spLocks noChangeArrowheads="1"/>
                </p:cNvSpPr>
                <p:nvPr/>
              </p:nvSpPr>
              <p:spPr bwMode="auto">
                <a:xfrm>
                  <a:off x="4381" y="2756"/>
                  <a:ext cx="148" cy="164"/>
                </a:xfrm>
                <a:prstGeom prst="ellipse">
                  <a:avLst/>
                </a:prstGeom>
                <a:solidFill>
                  <a:srgbClr val="CC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222" name="Oval 102"/>
                <p:cNvSpPr>
                  <a:spLocks noChangeArrowheads="1"/>
                </p:cNvSpPr>
                <p:nvPr/>
              </p:nvSpPr>
              <p:spPr bwMode="auto">
                <a:xfrm>
                  <a:off x="4381" y="2756"/>
                  <a:ext cx="148" cy="164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223" name="Group 103"/>
              <p:cNvGrpSpPr>
                <a:grpSpLocks/>
              </p:cNvGrpSpPr>
              <p:nvPr/>
            </p:nvGrpSpPr>
            <p:grpSpPr bwMode="auto">
              <a:xfrm>
                <a:off x="1528" y="2720"/>
                <a:ext cx="323" cy="318"/>
                <a:chOff x="4393" y="2770"/>
                <a:chExt cx="123" cy="136"/>
              </a:xfrm>
            </p:grpSpPr>
            <p:sp>
              <p:nvSpPr>
                <p:cNvPr id="5224" name="Oval 104"/>
                <p:cNvSpPr>
                  <a:spLocks noChangeArrowheads="1"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225" name="Oval 105"/>
                <p:cNvSpPr>
                  <a:spLocks noChangeArrowheads="1"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226" name="Group 106"/>
              <p:cNvGrpSpPr>
                <a:grpSpLocks/>
              </p:cNvGrpSpPr>
              <p:nvPr/>
            </p:nvGrpSpPr>
            <p:grpSpPr bwMode="auto">
              <a:xfrm>
                <a:off x="1497" y="2686"/>
                <a:ext cx="389" cy="386"/>
                <a:chOff x="4381" y="2756"/>
                <a:chExt cx="148" cy="164"/>
              </a:xfrm>
            </p:grpSpPr>
            <p:sp>
              <p:nvSpPr>
                <p:cNvPr id="5227" name="Oval 107"/>
                <p:cNvSpPr>
                  <a:spLocks noChangeArrowheads="1"/>
                </p:cNvSpPr>
                <p:nvPr/>
              </p:nvSpPr>
              <p:spPr bwMode="auto">
                <a:xfrm>
                  <a:off x="4381" y="2756"/>
                  <a:ext cx="148" cy="164"/>
                </a:xfrm>
                <a:prstGeom prst="ellipse">
                  <a:avLst/>
                </a:prstGeom>
                <a:solidFill>
                  <a:srgbClr val="CC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228" name="Oval 108"/>
                <p:cNvSpPr>
                  <a:spLocks noChangeArrowheads="1"/>
                </p:cNvSpPr>
                <p:nvPr/>
              </p:nvSpPr>
              <p:spPr bwMode="auto">
                <a:xfrm>
                  <a:off x="4381" y="2756"/>
                  <a:ext cx="148" cy="164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229" name="Group 109"/>
              <p:cNvGrpSpPr>
                <a:grpSpLocks/>
              </p:cNvGrpSpPr>
              <p:nvPr/>
            </p:nvGrpSpPr>
            <p:grpSpPr bwMode="auto">
              <a:xfrm>
                <a:off x="1528" y="2720"/>
                <a:ext cx="323" cy="318"/>
                <a:chOff x="4393" y="2770"/>
                <a:chExt cx="123" cy="136"/>
              </a:xfrm>
            </p:grpSpPr>
            <p:sp>
              <p:nvSpPr>
                <p:cNvPr id="5230" name="Oval 110"/>
                <p:cNvSpPr>
                  <a:spLocks noChangeArrowheads="1"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231" name="Oval 111"/>
                <p:cNvSpPr>
                  <a:spLocks noChangeArrowheads="1"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232" name="Group 112"/>
              <p:cNvGrpSpPr>
                <a:grpSpLocks/>
              </p:cNvGrpSpPr>
              <p:nvPr/>
            </p:nvGrpSpPr>
            <p:grpSpPr bwMode="auto">
              <a:xfrm>
                <a:off x="1528" y="2720"/>
                <a:ext cx="323" cy="318"/>
                <a:chOff x="4393" y="2770"/>
                <a:chExt cx="123" cy="136"/>
              </a:xfrm>
            </p:grpSpPr>
            <p:sp>
              <p:nvSpPr>
                <p:cNvPr id="5233" name="Freeform 113"/>
                <p:cNvSpPr>
                  <a:spLocks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custGeom>
                  <a:avLst/>
                  <a:gdLst/>
                  <a:ahLst/>
                  <a:cxnLst>
                    <a:cxn ang="0">
                      <a:pos x="123" y="68"/>
                    </a:cxn>
                    <a:cxn ang="0">
                      <a:pos x="72" y="66"/>
                    </a:cxn>
                    <a:cxn ang="0">
                      <a:pos x="118" y="42"/>
                    </a:cxn>
                    <a:cxn ang="0">
                      <a:pos x="71" y="62"/>
                    </a:cxn>
                    <a:cxn ang="0">
                      <a:pos x="105" y="20"/>
                    </a:cxn>
                    <a:cxn ang="0">
                      <a:pos x="68" y="58"/>
                    </a:cxn>
                    <a:cxn ang="0">
                      <a:pos x="85" y="5"/>
                    </a:cxn>
                    <a:cxn ang="0">
                      <a:pos x="64" y="56"/>
                    </a:cxn>
                    <a:cxn ang="0">
                      <a:pos x="62" y="0"/>
                    </a:cxn>
                    <a:cxn ang="0">
                      <a:pos x="60" y="56"/>
                    </a:cxn>
                    <a:cxn ang="0">
                      <a:pos x="38" y="5"/>
                    </a:cxn>
                    <a:cxn ang="0">
                      <a:pos x="56" y="58"/>
                    </a:cxn>
                    <a:cxn ang="0">
                      <a:pos x="18" y="20"/>
                    </a:cxn>
                    <a:cxn ang="0">
                      <a:pos x="53" y="62"/>
                    </a:cxn>
                    <a:cxn ang="0">
                      <a:pos x="5" y="42"/>
                    </a:cxn>
                    <a:cxn ang="0">
                      <a:pos x="51" y="66"/>
                    </a:cxn>
                    <a:cxn ang="0">
                      <a:pos x="0" y="68"/>
                    </a:cxn>
                    <a:cxn ang="0">
                      <a:pos x="51" y="71"/>
                    </a:cxn>
                    <a:cxn ang="0">
                      <a:pos x="5" y="94"/>
                    </a:cxn>
                    <a:cxn ang="0">
                      <a:pos x="53" y="75"/>
                    </a:cxn>
                    <a:cxn ang="0">
                      <a:pos x="18" y="116"/>
                    </a:cxn>
                    <a:cxn ang="0">
                      <a:pos x="56" y="78"/>
                    </a:cxn>
                    <a:cxn ang="0">
                      <a:pos x="38" y="131"/>
                    </a:cxn>
                    <a:cxn ang="0">
                      <a:pos x="60" y="80"/>
                    </a:cxn>
                    <a:cxn ang="0">
                      <a:pos x="62" y="136"/>
                    </a:cxn>
                    <a:cxn ang="0">
                      <a:pos x="64" y="80"/>
                    </a:cxn>
                    <a:cxn ang="0">
                      <a:pos x="85" y="131"/>
                    </a:cxn>
                    <a:cxn ang="0">
                      <a:pos x="68" y="78"/>
                    </a:cxn>
                    <a:cxn ang="0">
                      <a:pos x="105" y="116"/>
                    </a:cxn>
                    <a:cxn ang="0">
                      <a:pos x="71" y="75"/>
                    </a:cxn>
                    <a:cxn ang="0">
                      <a:pos x="118" y="94"/>
                    </a:cxn>
                    <a:cxn ang="0">
                      <a:pos x="72" y="71"/>
                    </a:cxn>
                    <a:cxn ang="0">
                      <a:pos x="123" y="68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60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60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234" name="Freeform 114"/>
                <p:cNvSpPr>
                  <a:spLocks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custGeom>
                  <a:avLst/>
                  <a:gdLst/>
                  <a:ahLst/>
                  <a:cxnLst>
                    <a:cxn ang="0">
                      <a:pos x="123" y="68"/>
                    </a:cxn>
                    <a:cxn ang="0">
                      <a:pos x="72" y="66"/>
                    </a:cxn>
                    <a:cxn ang="0">
                      <a:pos x="118" y="42"/>
                    </a:cxn>
                    <a:cxn ang="0">
                      <a:pos x="71" y="62"/>
                    </a:cxn>
                    <a:cxn ang="0">
                      <a:pos x="105" y="20"/>
                    </a:cxn>
                    <a:cxn ang="0">
                      <a:pos x="68" y="58"/>
                    </a:cxn>
                    <a:cxn ang="0">
                      <a:pos x="85" y="5"/>
                    </a:cxn>
                    <a:cxn ang="0">
                      <a:pos x="64" y="56"/>
                    </a:cxn>
                    <a:cxn ang="0">
                      <a:pos x="62" y="0"/>
                    </a:cxn>
                    <a:cxn ang="0">
                      <a:pos x="60" y="56"/>
                    </a:cxn>
                    <a:cxn ang="0">
                      <a:pos x="38" y="5"/>
                    </a:cxn>
                    <a:cxn ang="0">
                      <a:pos x="56" y="58"/>
                    </a:cxn>
                    <a:cxn ang="0">
                      <a:pos x="18" y="20"/>
                    </a:cxn>
                    <a:cxn ang="0">
                      <a:pos x="53" y="62"/>
                    </a:cxn>
                    <a:cxn ang="0">
                      <a:pos x="5" y="42"/>
                    </a:cxn>
                    <a:cxn ang="0">
                      <a:pos x="51" y="66"/>
                    </a:cxn>
                    <a:cxn ang="0">
                      <a:pos x="0" y="68"/>
                    </a:cxn>
                    <a:cxn ang="0">
                      <a:pos x="51" y="71"/>
                    </a:cxn>
                    <a:cxn ang="0">
                      <a:pos x="5" y="94"/>
                    </a:cxn>
                    <a:cxn ang="0">
                      <a:pos x="53" y="75"/>
                    </a:cxn>
                    <a:cxn ang="0">
                      <a:pos x="18" y="116"/>
                    </a:cxn>
                    <a:cxn ang="0">
                      <a:pos x="56" y="78"/>
                    </a:cxn>
                    <a:cxn ang="0">
                      <a:pos x="38" y="131"/>
                    </a:cxn>
                    <a:cxn ang="0">
                      <a:pos x="60" y="80"/>
                    </a:cxn>
                    <a:cxn ang="0">
                      <a:pos x="62" y="136"/>
                    </a:cxn>
                    <a:cxn ang="0">
                      <a:pos x="64" y="80"/>
                    </a:cxn>
                    <a:cxn ang="0">
                      <a:pos x="85" y="131"/>
                    </a:cxn>
                    <a:cxn ang="0">
                      <a:pos x="68" y="78"/>
                    </a:cxn>
                    <a:cxn ang="0">
                      <a:pos x="105" y="116"/>
                    </a:cxn>
                    <a:cxn ang="0">
                      <a:pos x="71" y="75"/>
                    </a:cxn>
                    <a:cxn ang="0">
                      <a:pos x="118" y="94"/>
                    </a:cxn>
                    <a:cxn ang="0">
                      <a:pos x="72" y="71"/>
                    </a:cxn>
                    <a:cxn ang="0">
                      <a:pos x="123" y="68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60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60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noFill/>
                <a:ln w="9525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5235" name="Freeform 115"/>
              <p:cNvSpPr>
                <a:spLocks/>
              </p:cNvSpPr>
              <p:nvPr/>
            </p:nvSpPr>
            <p:spPr bwMode="auto">
              <a:xfrm>
                <a:off x="148" y="2496"/>
                <a:ext cx="4" cy="23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232"/>
                  </a:cxn>
                </a:cxnLst>
                <a:rect l="0" t="0" r="r" b="b"/>
                <a:pathLst>
                  <a:path w="4" h="232">
                    <a:moveTo>
                      <a:pt x="0" y="0"/>
                    </a:moveTo>
                    <a:lnTo>
                      <a:pt x="4" y="232"/>
                    </a:lnTo>
                  </a:path>
                </a:pathLst>
              </a:custGeom>
              <a:solidFill>
                <a:srgbClr val="FFFFFF"/>
              </a:solidFill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5236" name="Group 116"/>
              <p:cNvGrpSpPr>
                <a:grpSpLocks/>
              </p:cNvGrpSpPr>
              <p:nvPr/>
            </p:nvGrpSpPr>
            <p:grpSpPr bwMode="auto">
              <a:xfrm>
                <a:off x="0" y="2496"/>
                <a:ext cx="304" cy="285"/>
                <a:chOff x="0" y="2496"/>
                <a:chExt cx="304" cy="285"/>
              </a:xfrm>
            </p:grpSpPr>
            <p:sp>
              <p:nvSpPr>
                <p:cNvPr id="5237" name="Line 117"/>
                <p:cNvSpPr>
                  <a:spLocks noChangeShapeType="1"/>
                </p:cNvSpPr>
                <p:nvPr/>
              </p:nvSpPr>
              <p:spPr bwMode="auto">
                <a:xfrm>
                  <a:off x="148" y="2496"/>
                  <a:ext cx="3" cy="285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238" name="Freeform 118"/>
                <p:cNvSpPr>
                  <a:spLocks noEditPoints="1"/>
                </p:cNvSpPr>
                <p:nvPr/>
              </p:nvSpPr>
              <p:spPr bwMode="auto">
                <a:xfrm>
                  <a:off x="0" y="2592"/>
                  <a:ext cx="304" cy="4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8" y="0"/>
                    </a:cxn>
                    <a:cxn ang="0">
                      <a:pos x="18" y="18"/>
                    </a:cxn>
                    <a:cxn ang="0">
                      <a:pos x="0" y="18"/>
                    </a:cxn>
                    <a:cxn ang="0">
                      <a:pos x="0" y="0"/>
                    </a:cxn>
                    <a:cxn ang="0">
                      <a:pos x="36" y="0"/>
                    </a:cxn>
                    <a:cxn ang="0">
                      <a:pos x="54" y="0"/>
                    </a:cxn>
                    <a:cxn ang="0">
                      <a:pos x="54" y="18"/>
                    </a:cxn>
                    <a:cxn ang="0">
                      <a:pos x="36" y="18"/>
                    </a:cxn>
                    <a:cxn ang="0">
                      <a:pos x="36" y="0"/>
                    </a:cxn>
                    <a:cxn ang="0">
                      <a:pos x="72" y="0"/>
                    </a:cxn>
                    <a:cxn ang="0">
                      <a:pos x="90" y="0"/>
                    </a:cxn>
                    <a:cxn ang="0">
                      <a:pos x="90" y="18"/>
                    </a:cxn>
                    <a:cxn ang="0">
                      <a:pos x="72" y="18"/>
                    </a:cxn>
                    <a:cxn ang="0">
                      <a:pos x="72" y="0"/>
                    </a:cxn>
                    <a:cxn ang="0">
                      <a:pos x="108" y="0"/>
                    </a:cxn>
                    <a:cxn ang="0">
                      <a:pos x="126" y="0"/>
                    </a:cxn>
                    <a:cxn ang="0">
                      <a:pos x="126" y="18"/>
                    </a:cxn>
                    <a:cxn ang="0">
                      <a:pos x="108" y="18"/>
                    </a:cxn>
                    <a:cxn ang="0">
                      <a:pos x="108" y="0"/>
                    </a:cxn>
                    <a:cxn ang="0">
                      <a:pos x="144" y="0"/>
                    </a:cxn>
                    <a:cxn ang="0">
                      <a:pos x="162" y="0"/>
                    </a:cxn>
                    <a:cxn ang="0">
                      <a:pos x="162" y="18"/>
                    </a:cxn>
                    <a:cxn ang="0">
                      <a:pos x="144" y="18"/>
                    </a:cxn>
                    <a:cxn ang="0">
                      <a:pos x="144" y="0"/>
                    </a:cxn>
                    <a:cxn ang="0">
                      <a:pos x="180" y="0"/>
                    </a:cxn>
                    <a:cxn ang="0">
                      <a:pos x="190" y="0"/>
                    </a:cxn>
                    <a:cxn ang="0">
                      <a:pos x="190" y="18"/>
                    </a:cxn>
                    <a:cxn ang="0">
                      <a:pos x="180" y="18"/>
                    </a:cxn>
                    <a:cxn ang="0">
                      <a:pos x="180" y="0"/>
                    </a:cxn>
                  </a:cxnLst>
                  <a:rect l="0" t="0" r="r" b="b"/>
                  <a:pathLst>
                    <a:path w="190" h="18">
                      <a:moveTo>
                        <a:pt x="0" y="0"/>
                      </a:moveTo>
                      <a:lnTo>
                        <a:pt x="18" y="0"/>
                      </a:lnTo>
                      <a:lnTo>
                        <a:pt x="18" y="18"/>
                      </a:lnTo>
                      <a:lnTo>
                        <a:pt x="0" y="18"/>
                      </a:lnTo>
                      <a:lnTo>
                        <a:pt x="0" y="0"/>
                      </a:lnTo>
                      <a:close/>
                      <a:moveTo>
                        <a:pt x="36" y="0"/>
                      </a:moveTo>
                      <a:lnTo>
                        <a:pt x="54" y="0"/>
                      </a:lnTo>
                      <a:lnTo>
                        <a:pt x="54" y="18"/>
                      </a:lnTo>
                      <a:lnTo>
                        <a:pt x="36" y="18"/>
                      </a:lnTo>
                      <a:lnTo>
                        <a:pt x="36" y="0"/>
                      </a:lnTo>
                      <a:close/>
                      <a:moveTo>
                        <a:pt x="72" y="0"/>
                      </a:moveTo>
                      <a:lnTo>
                        <a:pt x="90" y="0"/>
                      </a:lnTo>
                      <a:lnTo>
                        <a:pt x="90" y="18"/>
                      </a:lnTo>
                      <a:lnTo>
                        <a:pt x="72" y="18"/>
                      </a:lnTo>
                      <a:lnTo>
                        <a:pt x="72" y="0"/>
                      </a:lnTo>
                      <a:close/>
                      <a:moveTo>
                        <a:pt x="108" y="0"/>
                      </a:moveTo>
                      <a:lnTo>
                        <a:pt x="126" y="0"/>
                      </a:lnTo>
                      <a:lnTo>
                        <a:pt x="126" y="18"/>
                      </a:lnTo>
                      <a:lnTo>
                        <a:pt x="108" y="18"/>
                      </a:lnTo>
                      <a:lnTo>
                        <a:pt x="108" y="0"/>
                      </a:lnTo>
                      <a:close/>
                      <a:moveTo>
                        <a:pt x="144" y="0"/>
                      </a:moveTo>
                      <a:lnTo>
                        <a:pt x="162" y="0"/>
                      </a:lnTo>
                      <a:lnTo>
                        <a:pt x="162" y="18"/>
                      </a:lnTo>
                      <a:lnTo>
                        <a:pt x="144" y="18"/>
                      </a:lnTo>
                      <a:lnTo>
                        <a:pt x="144" y="0"/>
                      </a:lnTo>
                      <a:close/>
                      <a:moveTo>
                        <a:pt x="180" y="0"/>
                      </a:moveTo>
                      <a:lnTo>
                        <a:pt x="190" y="0"/>
                      </a:lnTo>
                      <a:lnTo>
                        <a:pt x="190" y="18"/>
                      </a:lnTo>
                      <a:lnTo>
                        <a:pt x="180" y="18"/>
                      </a:lnTo>
                      <a:lnTo>
                        <a:pt x="18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4763" cap="flat">
                  <a:solidFill>
                    <a:srgbClr val="000000"/>
                  </a:solidFill>
                  <a:prstDash val="solid"/>
                  <a:bevel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5239" name="Freeform 119"/>
              <p:cNvSpPr>
                <a:spLocks/>
              </p:cNvSpPr>
              <p:nvPr/>
            </p:nvSpPr>
            <p:spPr bwMode="auto">
              <a:xfrm>
                <a:off x="256" y="2040"/>
                <a:ext cx="1782" cy="792"/>
              </a:xfrm>
              <a:custGeom>
                <a:avLst/>
                <a:gdLst/>
                <a:ahLst/>
                <a:cxnLst>
                  <a:cxn ang="0">
                    <a:pos x="0" y="127"/>
                  </a:cxn>
                  <a:cxn ang="0">
                    <a:pos x="105" y="0"/>
                  </a:cxn>
                  <a:cxn ang="0">
                    <a:pos x="1585" y="0"/>
                  </a:cxn>
                  <a:cxn ang="0">
                    <a:pos x="1782" y="88"/>
                  </a:cxn>
                  <a:cxn ang="0">
                    <a:pos x="1782" y="660"/>
                  </a:cxn>
                  <a:cxn ang="0">
                    <a:pos x="1683" y="792"/>
                  </a:cxn>
                  <a:cxn ang="0">
                    <a:pos x="105" y="792"/>
                  </a:cxn>
                  <a:cxn ang="0">
                    <a:pos x="6" y="704"/>
                  </a:cxn>
                  <a:cxn ang="0">
                    <a:pos x="8" y="116"/>
                  </a:cxn>
                </a:cxnLst>
                <a:rect l="0" t="0" r="r" b="b"/>
                <a:pathLst>
                  <a:path w="1782" h="792">
                    <a:moveTo>
                      <a:pt x="0" y="127"/>
                    </a:moveTo>
                    <a:lnTo>
                      <a:pt x="105" y="0"/>
                    </a:lnTo>
                    <a:lnTo>
                      <a:pt x="1585" y="0"/>
                    </a:lnTo>
                    <a:lnTo>
                      <a:pt x="1782" y="88"/>
                    </a:lnTo>
                    <a:lnTo>
                      <a:pt x="1782" y="660"/>
                    </a:lnTo>
                    <a:lnTo>
                      <a:pt x="1683" y="792"/>
                    </a:lnTo>
                    <a:lnTo>
                      <a:pt x="105" y="792"/>
                    </a:lnTo>
                    <a:lnTo>
                      <a:pt x="6" y="704"/>
                    </a:lnTo>
                    <a:lnTo>
                      <a:pt x="8" y="116"/>
                    </a:lnTo>
                  </a:path>
                </a:pathLst>
              </a:custGeom>
              <a:gradFill rotWithShape="1">
                <a:gsLst>
                  <a:gs pos="0">
                    <a:srgbClr val="00CCFF"/>
                  </a:gs>
                  <a:gs pos="50000">
                    <a:srgbClr val="0000FF"/>
                  </a:gs>
                  <a:gs pos="100000">
                    <a:srgbClr val="00CCFF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107763" dir="18900000" algn="ctr" rotWithShape="0">
                  <a:srgbClr val="004800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5240" name="Group 120"/>
              <p:cNvGrpSpPr>
                <a:grpSpLocks/>
              </p:cNvGrpSpPr>
              <p:nvPr/>
            </p:nvGrpSpPr>
            <p:grpSpPr bwMode="auto">
              <a:xfrm>
                <a:off x="352" y="2280"/>
                <a:ext cx="1632" cy="235"/>
                <a:chOff x="1088" y="2880"/>
                <a:chExt cx="444" cy="64"/>
              </a:xfrm>
            </p:grpSpPr>
            <p:sp>
              <p:nvSpPr>
                <p:cNvPr id="5241" name="Rectangle 121"/>
                <p:cNvSpPr>
                  <a:spLocks noChangeArrowheads="1"/>
                </p:cNvSpPr>
                <p:nvPr/>
              </p:nvSpPr>
              <p:spPr bwMode="auto">
                <a:xfrm>
                  <a:off x="1088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42" name="Rectangle 122"/>
                <p:cNvSpPr>
                  <a:spLocks noChangeArrowheads="1"/>
                </p:cNvSpPr>
                <p:nvPr/>
              </p:nvSpPr>
              <p:spPr bwMode="auto">
                <a:xfrm>
                  <a:off x="1144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43" name="Rectangle 123"/>
                <p:cNvSpPr>
                  <a:spLocks noChangeArrowheads="1"/>
                </p:cNvSpPr>
                <p:nvPr/>
              </p:nvSpPr>
              <p:spPr bwMode="auto">
                <a:xfrm>
                  <a:off x="1200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44" name="Rectangle 124"/>
                <p:cNvSpPr>
                  <a:spLocks noChangeArrowheads="1"/>
                </p:cNvSpPr>
                <p:nvPr/>
              </p:nvSpPr>
              <p:spPr bwMode="auto">
                <a:xfrm>
                  <a:off x="1258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45" name="Rectangle 125"/>
                <p:cNvSpPr>
                  <a:spLocks noChangeArrowheads="1"/>
                </p:cNvSpPr>
                <p:nvPr/>
              </p:nvSpPr>
              <p:spPr bwMode="auto">
                <a:xfrm>
                  <a:off x="1316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46" name="Rectangle 126"/>
                <p:cNvSpPr>
                  <a:spLocks noChangeArrowheads="1"/>
                </p:cNvSpPr>
                <p:nvPr/>
              </p:nvSpPr>
              <p:spPr bwMode="auto">
                <a:xfrm>
                  <a:off x="1372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47" name="Rectangle 127"/>
                <p:cNvSpPr>
                  <a:spLocks noChangeArrowheads="1"/>
                </p:cNvSpPr>
                <p:nvPr/>
              </p:nvSpPr>
              <p:spPr bwMode="auto">
                <a:xfrm>
                  <a:off x="1484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48" name="Rectangle 128"/>
                <p:cNvSpPr>
                  <a:spLocks noChangeArrowheads="1"/>
                </p:cNvSpPr>
                <p:nvPr/>
              </p:nvSpPr>
              <p:spPr bwMode="auto">
                <a:xfrm>
                  <a:off x="1428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5249" name="Group 129"/>
              <p:cNvGrpSpPr>
                <a:grpSpLocks/>
              </p:cNvGrpSpPr>
              <p:nvPr/>
            </p:nvGrpSpPr>
            <p:grpSpPr bwMode="auto">
              <a:xfrm>
                <a:off x="592" y="1920"/>
                <a:ext cx="192" cy="171"/>
                <a:chOff x="5136" y="1968"/>
                <a:chExt cx="192" cy="171"/>
              </a:xfrm>
            </p:grpSpPr>
            <p:sp>
              <p:nvSpPr>
                <p:cNvPr id="5250" name="Oval 130"/>
                <p:cNvSpPr>
                  <a:spLocks noChangeArrowheads="1"/>
                </p:cNvSpPr>
                <p:nvPr/>
              </p:nvSpPr>
              <p:spPr bwMode="auto">
                <a:xfrm>
                  <a:off x="5136" y="1968"/>
                  <a:ext cx="192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51" name="Freeform 131"/>
                <p:cNvSpPr>
                  <a:spLocks/>
                </p:cNvSpPr>
                <p:nvPr/>
              </p:nvSpPr>
              <p:spPr bwMode="auto">
                <a:xfrm>
                  <a:off x="5184" y="1968"/>
                  <a:ext cx="96" cy="17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96" y="0"/>
                    </a:cxn>
                    <a:cxn ang="0">
                      <a:pos x="82" y="156"/>
                    </a:cxn>
                    <a:cxn ang="0">
                      <a:pos x="4" y="171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96" h="171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82" y="156"/>
                      </a:lnTo>
                      <a:lnTo>
                        <a:pt x="4" y="171"/>
                      </a:lnTo>
                      <a:lnTo>
                        <a:pt x="0" y="48"/>
                      </a:lnTo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5252" name="Freeform 132"/>
              <p:cNvSpPr>
                <a:spLocks/>
              </p:cNvSpPr>
              <p:nvPr/>
            </p:nvSpPr>
            <p:spPr bwMode="auto">
              <a:xfrm>
                <a:off x="304" y="2736"/>
                <a:ext cx="1728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1">
                    <a:moveTo>
                      <a:pt x="0" y="0"/>
                    </a:moveTo>
                    <a:cubicBezTo>
                      <a:pt x="0" y="0"/>
                      <a:pt x="864" y="0"/>
                      <a:pt x="1728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53" name="Freeform 133"/>
              <p:cNvSpPr>
                <a:spLocks/>
              </p:cNvSpPr>
              <p:nvPr/>
            </p:nvSpPr>
            <p:spPr bwMode="auto">
              <a:xfrm>
                <a:off x="270" y="2159"/>
                <a:ext cx="1762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62" y="0"/>
                  </a:cxn>
                </a:cxnLst>
                <a:rect l="0" t="0" r="r" b="b"/>
                <a:pathLst>
                  <a:path w="1762" h="1">
                    <a:moveTo>
                      <a:pt x="0" y="0"/>
                    </a:moveTo>
                    <a:cubicBezTo>
                      <a:pt x="293" y="0"/>
                      <a:pt x="1395" y="0"/>
                      <a:pt x="1762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5254" name="Group 134"/>
              <p:cNvGrpSpPr>
                <a:grpSpLocks/>
              </p:cNvGrpSpPr>
              <p:nvPr/>
            </p:nvGrpSpPr>
            <p:grpSpPr bwMode="auto">
              <a:xfrm>
                <a:off x="1504" y="1920"/>
                <a:ext cx="192" cy="171"/>
                <a:chOff x="5136" y="1968"/>
                <a:chExt cx="192" cy="171"/>
              </a:xfrm>
            </p:grpSpPr>
            <p:sp>
              <p:nvSpPr>
                <p:cNvPr id="5255" name="Oval 135"/>
                <p:cNvSpPr>
                  <a:spLocks noChangeArrowheads="1"/>
                </p:cNvSpPr>
                <p:nvPr/>
              </p:nvSpPr>
              <p:spPr bwMode="auto">
                <a:xfrm>
                  <a:off x="5136" y="1968"/>
                  <a:ext cx="192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56" name="Freeform 136"/>
                <p:cNvSpPr>
                  <a:spLocks/>
                </p:cNvSpPr>
                <p:nvPr/>
              </p:nvSpPr>
              <p:spPr bwMode="auto">
                <a:xfrm>
                  <a:off x="5184" y="1968"/>
                  <a:ext cx="96" cy="17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96" y="0"/>
                    </a:cxn>
                    <a:cxn ang="0">
                      <a:pos x="82" y="156"/>
                    </a:cxn>
                    <a:cxn ang="0">
                      <a:pos x="4" y="171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96" h="171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82" y="156"/>
                      </a:lnTo>
                      <a:lnTo>
                        <a:pt x="4" y="171"/>
                      </a:lnTo>
                      <a:lnTo>
                        <a:pt x="0" y="48"/>
                      </a:lnTo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5257" name="Freeform 137"/>
              <p:cNvSpPr>
                <a:spLocks/>
              </p:cNvSpPr>
              <p:nvPr/>
            </p:nvSpPr>
            <p:spPr bwMode="auto">
              <a:xfrm>
                <a:off x="496" y="2544"/>
                <a:ext cx="16" cy="31"/>
              </a:xfrm>
              <a:custGeom>
                <a:avLst/>
                <a:gdLst/>
                <a:ahLst/>
                <a:cxnLst>
                  <a:cxn ang="0">
                    <a:pos x="0" y="31"/>
                  </a:cxn>
                  <a:cxn ang="0">
                    <a:pos x="16" y="0"/>
                  </a:cxn>
                  <a:cxn ang="0">
                    <a:pos x="0" y="31"/>
                  </a:cxn>
                </a:cxnLst>
                <a:rect l="0" t="0" r="r" b="b"/>
                <a:pathLst>
                  <a:path w="16" h="31">
                    <a:moveTo>
                      <a:pt x="0" y="31"/>
                    </a:moveTo>
                    <a:cubicBezTo>
                      <a:pt x="5" y="21"/>
                      <a:pt x="16" y="0"/>
                      <a:pt x="16" y="0"/>
                    </a:cubicBezTo>
                    <a:cubicBezTo>
                      <a:pt x="16" y="0"/>
                      <a:pt x="5" y="21"/>
                      <a:pt x="0" y="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58" name="Freeform 138"/>
              <p:cNvSpPr>
                <a:spLocks/>
              </p:cNvSpPr>
              <p:nvPr/>
            </p:nvSpPr>
            <p:spPr bwMode="auto">
              <a:xfrm>
                <a:off x="330" y="2208"/>
                <a:ext cx="214" cy="528"/>
              </a:xfrm>
              <a:custGeom>
                <a:avLst/>
                <a:gdLst/>
                <a:ahLst/>
                <a:cxnLst>
                  <a:cxn ang="0">
                    <a:pos x="214" y="528"/>
                  </a:cxn>
                  <a:cxn ang="0">
                    <a:pos x="214" y="0"/>
                  </a:cxn>
                  <a:cxn ang="0">
                    <a:pos x="0" y="2"/>
                  </a:cxn>
                  <a:cxn ang="0">
                    <a:pos x="0" y="527"/>
                  </a:cxn>
                  <a:cxn ang="0">
                    <a:pos x="214" y="528"/>
                  </a:cxn>
                </a:cxnLst>
                <a:rect l="0" t="0" r="r" b="b"/>
                <a:pathLst>
                  <a:path w="214" h="528">
                    <a:moveTo>
                      <a:pt x="214" y="528"/>
                    </a:moveTo>
                    <a:lnTo>
                      <a:pt x="214" y="0"/>
                    </a:lnTo>
                    <a:lnTo>
                      <a:pt x="0" y="2"/>
                    </a:lnTo>
                    <a:lnTo>
                      <a:pt x="0" y="527"/>
                    </a:lnTo>
                    <a:lnTo>
                      <a:pt x="214" y="528"/>
                    </a:lnTo>
                    <a:close/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259" name="Group 139"/>
            <p:cNvGrpSpPr>
              <a:grpSpLocks/>
            </p:cNvGrpSpPr>
            <p:nvPr/>
          </p:nvGrpSpPr>
          <p:grpSpPr bwMode="auto">
            <a:xfrm>
              <a:off x="4139" y="3216"/>
              <a:ext cx="1189" cy="672"/>
              <a:chOff x="723" y="872"/>
              <a:chExt cx="2390" cy="1386"/>
            </a:xfrm>
          </p:grpSpPr>
          <p:grpSp>
            <p:nvGrpSpPr>
              <p:cNvPr id="5260" name="Group 140"/>
              <p:cNvGrpSpPr>
                <a:grpSpLocks/>
              </p:cNvGrpSpPr>
              <p:nvPr/>
            </p:nvGrpSpPr>
            <p:grpSpPr bwMode="auto">
              <a:xfrm>
                <a:off x="2087" y="1824"/>
                <a:ext cx="409" cy="434"/>
                <a:chOff x="2298" y="1822"/>
                <a:chExt cx="409" cy="434"/>
              </a:xfrm>
            </p:grpSpPr>
            <p:grpSp>
              <p:nvGrpSpPr>
                <p:cNvPr id="5261" name="Group 141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5262" name="Group 142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grpSp>
                  <p:nvGrpSpPr>
                    <p:cNvPr id="5263" name="Group 14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sp>
                    <p:nvSpPr>
                      <p:cNvPr id="5264" name="Oval 14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5265" name="Oval 14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5266" name="Group 14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5267" name="Oval 14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5268" name="Oval 14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5269" name="Group 149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5270" name="Freeform 150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271" name="Freeform 151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5272" name="Group 152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5273" name="Group 153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sp>
                  <p:nvSpPr>
                    <p:cNvPr id="5274" name="Oval 1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275" name="Oval 1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5276" name="Group 156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5277" name="Oval 1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278" name="Oval 1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5279" name="Group 159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5280" name="Freeform 160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281" name="Freeform 161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282" name="Group 162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5283" name="Oval 163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284" name="Oval 164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285" name="Group 165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5286" name="Oval 166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287" name="Oval 167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288" name="Group 168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5289" name="Oval 169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290" name="Oval 170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291" name="Group 171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5292" name="Oval 172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293" name="Oval 173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294" name="Group 174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5295" name="Freeform 175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296" name="Freeform 176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5297" name="Group 177"/>
              <p:cNvGrpSpPr>
                <a:grpSpLocks/>
              </p:cNvGrpSpPr>
              <p:nvPr/>
            </p:nvGrpSpPr>
            <p:grpSpPr bwMode="auto">
              <a:xfrm>
                <a:off x="1511" y="1824"/>
                <a:ext cx="409" cy="434"/>
                <a:chOff x="2298" y="1822"/>
                <a:chExt cx="409" cy="434"/>
              </a:xfrm>
            </p:grpSpPr>
            <p:grpSp>
              <p:nvGrpSpPr>
                <p:cNvPr id="5298" name="Group 178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5299" name="Group 179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grpSp>
                  <p:nvGrpSpPr>
                    <p:cNvPr id="5300" name="Group 18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sp>
                    <p:nvSpPr>
                      <p:cNvPr id="5301" name="Oval 18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5302" name="Oval 18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5303" name="Group 18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5304" name="Oval 18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5305" name="Oval 18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5306" name="Group 186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5307" name="Freeform 187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308" name="Freeform 188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5309" name="Group 189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5310" name="Group 190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sp>
                  <p:nvSpPr>
                    <p:cNvPr id="5311" name="Oval 1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312" name="Oval 1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5313" name="Group 193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5314" name="Oval 1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315" name="Oval 1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5316" name="Group 196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5317" name="Freeform 197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318" name="Freeform 198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319" name="Group 199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5320" name="Oval 200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321" name="Oval 201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322" name="Group 202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5323" name="Oval 203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324" name="Oval 204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325" name="Group 205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5326" name="Oval 206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327" name="Oval 207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328" name="Group 208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5329" name="Oval 209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330" name="Oval 210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331" name="Group 211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5332" name="Freeform 212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333" name="Freeform 213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5334" name="Group 214"/>
              <p:cNvGrpSpPr>
                <a:grpSpLocks/>
              </p:cNvGrpSpPr>
              <p:nvPr/>
            </p:nvGrpSpPr>
            <p:grpSpPr bwMode="auto">
              <a:xfrm>
                <a:off x="2793" y="1608"/>
                <a:ext cx="320" cy="321"/>
                <a:chOff x="0" y="2496"/>
                <a:chExt cx="304" cy="285"/>
              </a:xfrm>
            </p:grpSpPr>
            <p:sp>
              <p:nvSpPr>
                <p:cNvPr id="5335" name="Line 215"/>
                <p:cNvSpPr>
                  <a:spLocks noChangeShapeType="1"/>
                </p:cNvSpPr>
                <p:nvPr/>
              </p:nvSpPr>
              <p:spPr bwMode="auto">
                <a:xfrm>
                  <a:off x="148" y="2496"/>
                  <a:ext cx="3" cy="285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336" name="Freeform 216"/>
                <p:cNvSpPr>
                  <a:spLocks noEditPoints="1"/>
                </p:cNvSpPr>
                <p:nvPr/>
              </p:nvSpPr>
              <p:spPr bwMode="auto">
                <a:xfrm>
                  <a:off x="0" y="2592"/>
                  <a:ext cx="304" cy="4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8" y="0"/>
                    </a:cxn>
                    <a:cxn ang="0">
                      <a:pos x="18" y="18"/>
                    </a:cxn>
                    <a:cxn ang="0">
                      <a:pos x="0" y="18"/>
                    </a:cxn>
                    <a:cxn ang="0">
                      <a:pos x="0" y="0"/>
                    </a:cxn>
                    <a:cxn ang="0">
                      <a:pos x="36" y="0"/>
                    </a:cxn>
                    <a:cxn ang="0">
                      <a:pos x="54" y="0"/>
                    </a:cxn>
                    <a:cxn ang="0">
                      <a:pos x="54" y="18"/>
                    </a:cxn>
                    <a:cxn ang="0">
                      <a:pos x="36" y="18"/>
                    </a:cxn>
                    <a:cxn ang="0">
                      <a:pos x="36" y="0"/>
                    </a:cxn>
                    <a:cxn ang="0">
                      <a:pos x="72" y="0"/>
                    </a:cxn>
                    <a:cxn ang="0">
                      <a:pos x="90" y="0"/>
                    </a:cxn>
                    <a:cxn ang="0">
                      <a:pos x="90" y="18"/>
                    </a:cxn>
                    <a:cxn ang="0">
                      <a:pos x="72" y="18"/>
                    </a:cxn>
                    <a:cxn ang="0">
                      <a:pos x="72" y="0"/>
                    </a:cxn>
                    <a:cxn ang="0">
                      <a:pos x="108" y="0"/>
                    </a:cxn>
                    <a:cxn ang="0">
                      <a:pos x="126" y="0"/>
                    </a:cxn>
                    <a:cxn ang="0">
                      <a:pos x="126" y="18"/>
                    </a:cxn>
                    <a:cxn ang="0">
                      <a:pos x="108" y="18"/>
                    </a:cxn>
                    <a:cxn ang="0">
                      <a:pos x="108" y="0"/>
                    </a:cxn>
                    <a:cxn ang="0">
                      <a:pos x="144" y="0"/>
                    </a:cxn>
                    <a:cxn ang="0">
                      <a:pos x="162" y="0"/>
                    </a:cxn>
                    <a:cxn ang="0">
                      <a:pos x="162" y="18"/>
                    </a:cxn>
                    <a:cxn ang="0">
                      <a:pos x="144" y="18"/>
                    </a:cxn>
                    <a:cxn ang="0">
                      <a:pos x="144" y="0"/>
                    </a:cxn>
                    <a:cxn ang="0">
                      <a:pos x="180" y="0"/>
                    </a:cxn>
                    <a:cxn ang="0">
                      <a:pos x="190" y="0"/>
                    </a:cxn>
                    <a:cxn ang="0">
                      <a:pos x="190" y="18"/>
                    </a:cxn>
                    <a:cxn ang="0">
                      <a:pos x="180" y="18"/>
                    </a:cxn>
                    <a:cxn ang="0">
                      <a:pos x="180" y="0"/>
                    </a:cxn>
                  </a:cxnLst>
                  <a:rect l="0" t="0" r="r" b="b"/>
                  <a:pathLst>
                    <a:path w="190" h="18">
                      <a:moveTo>
                        <a:pt x="0" y="0"/>
                      </a:moveTo>
                      <a:lnTo>
                        <a:pt x="18" y="0"/>
                      </a:lnTo>
                      <a:lnTo>
                        <a:pt x="18" y="18"/>
                      </a:lnTo>
                      <a:lnTo>
                        <a:pt x="0" y="18"/>
                      </a:lnTo>
                      <a:lnTo>
                        <a:pt x="0" y="0"/>
                      </a:lnTo>
                      <a:close/>
                      <a:moveTo>
                        <a:pt x="36" y="0"/>
                      </a:moveTo>
                      <a:lnTo>
                        <a:pt x="54" y="0"/>
                      </a:lnTo>
                      <a:lnTo>
                        <a:pt x="54" y="18"/>
                      </a:lnTo>
                      <a:lnTo>
                        <a:pt x="36" y="18"/>
                      </a:lnTo>
                      <a:lnTo>
                        <a:pt x="36" y="0"/>
                      </a:lnTo>
                      <a:close/>
                      <a:moveTo>
                        <a:pt x="72" y="0"/>
                      </a:moveTo>
                      <a:lnTo>
                        <a:pt x="90" y="0"/>
                      </a:lnTo>
                      <a:lnTo>
                        <a:pt x="90" y="18"/>
                      </a:lnTo>
                      <a:lnTo>
                        <a:pt x="72" y="18"/>
                      </a:lnTo>
                      <a:lnTo>
                        <a:pt x="72" y="0"/>
                      </a:lnTo>
                      <a:close/>
                      <a:moveTo>
                        <a:pt x="108" y="0"/>
                      </a:moveTo>
                      <a:lnTo>
                        <a:pt x="126" y="0"/>
                      </a:lnTo>
                      <a:lnTo>
                        <a:pt x="126" y="18"/>
                      </a:lnTo>
                      <a:lnTo>
                        <a:pt x="108" y="18"/>
                      </a:lnTo>
                      <a:lnTo>
                        <a:pt x="108" y="0"/>
                      </a:lnTo>
                      <a:close/>
                      <a:moveTo>
                        <a:pt x="144" y="0"/>
                      </a:moveTo>
                      <a:lnTo>
                        <a:pt x="162" y="0"/>
                      </a:lnTo>
                      <a:lnTo>
                        <a:pt x="162" y="18"/>
                      </a:lnTo>
                      <a:lnTo>
                        <a:pt x="144" y="18"/>
                      </a:lnTo>
                      <a:lnTo>
                        <a:pt x="144" y="0"/>
                      </a:lnTo>
                      <a:close/>
                      <a:moveTo>
                        <a:pt x="180" y="0"/>
                      </a:moveTo>
                      <a:lnTo>
                        <a:pt x="190" y="0"/>
                      </a:lnTo>
                      <a:lnTo>
                        <a:pt x="190" y="18"/>
                      </a:lnTo>
                      <a:lnTo>
                        <a:pt x="180" y="18"/>
                      </a:lnTo>
                      <a:lnTo>
                        <a:pt x="18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4763" cap="flat">
                  <a:solidFill>
                    <a:srgbClr val="000000"/>
                  </a:solidFill>
                  <a:prstDash val="solid"/>
                  <a:bevel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337" name="Group 217"/>
              <p:cNvGrpSpPr>
                <a:grpSpLocks/>
              </p:cNvGrpSpPr>
              <p:nvPr/>
            </p:nvGrpSpPr>
            <p:grpSpPr bwMode="auto">
              <a:xfrm>
                <a:off x="1056" y="1822"/>
                <a:ext cx="405" cy="434"/>
                <a:chOff x="1177" y="1822"/>
                <a:chExt cx="405" cy="434"/>
              </a:xfrm>
            </p:grpSpPr>
            <p:grpSp>
              <p:nvGrpSpPr>
                <p:cNvPr id="5338" name="Group 218"/>
                <p:cNvGrpSpPr>
                  <a:grpSpLocks/>
                </p:cNvGrpSpPr>
                <p:nvPr/>
              </p:nvGrpSpPr>
              <p:grpSpPr bwMode="auto">
                <a:xfrm>
                  <a:off x="1177" y="1822"/>
                  <a:ext cx="405" cy="434"/>
                  <a:chOff x="3973" y="2756"/>
                  <a:chExt cx="148" cy="164"/>
                </a:xfrm>
              </p:grpSpPr>
              <p:grpSp>
                <p:nvGrpSpPr>
                  <p:cNvPr id="5339" name="Group 219"/>
                  <p:cNvGrpSpPr>
                    <a:grpSpLocks/>
                  </p:cNvGrpSpPr>
                  <p:nvPr/>
                </p:nvGrpSpPr>
                <p:grpSpPr bwMode="auto">
                  <a:xfrm>
                    <a:off x="3973" y="2756"/>
                    <a:ext cx="148" cy="164"/>
                    <a:chOff x="3973" y="2756"/>
                    <a:chExt cx="148" cy="164"/>
                  </a:xfrm>
                </p:grpSpPr>
                <p:grpSp>
                  <p:nvGrpSpPr>
                    <p:cNvPr id="5340" name="Group 22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73" y="2756"/>
                      <a:ext cx="148" cy="164"/>
                      <a:chOff x="3973" y="2756"/>
                      <a:chExt cx="148" cy="164"/>
                    </a:xfrm>
                  </p:grpSpPr>
                  <p:sp>
                    <p:nvSpPr>
                      <p:cNvPr id="5341" name="Oval 22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73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5342" name="Oval 22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73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5343" name="Group 22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85" y="2770"/>
                      <a:ext cx="123" cy="136"/>
                      <a:chOff x="3985" y="2770"/>
                      <a:chExt cx="123" cy="136"/>
                    </a:xfrm>
                  </p:grpSpPr>
                  <p:sp>
                    <p:nvSpPr>
                      <p:cNvPr id="5344" name="Oval 22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5345" name="Oval 22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5346" name="Group 226"/>
                  <p:cNvGrpSpPr>
                    <a:grpSpLocks/>
                  </p:cNvGrpSpPr>
                  <p:nvPr/>
                </p:nvGrpSpPr>
                <p:grpSpPr bwMode="auto">
                  <a:xfrm>
                    <a:off x="3985" y="2770"/>
                    <a:ext cx="123" cy="136"/>
                    <a:chOff x="3985" y="2770"/>
                    <a:chExt cx="123" cy="136"/>
                  </a:xfrm>
                </p:grpSpPr>
                <p:sp>
                  <p:nvSpPr>
                    <p:cNvPr id="5347" name="Freeform 227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59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59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348" name="Freeform 228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59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59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5349" name="Group 229"/>
                <p:cNvGrpSpPr>
                  <a:grpSpLocks/>
                </p:cNvGrpSpPr>
                <p:nvPr/>
              </p:nvGrpSpPr>
              <p:grpSpPr bwMode="auto">
                <a:xfrm>
                  <a:off x="1177" y="1822"/>
                  <a:ext cx="405" cy="434"/>
                  <a:chOff x="3973" y="2756"/>
                  <a:chExt cx="148" cy="164"/>
                </a:xfrm>
              </p:grpSpPr>
              <p:grpSp>
                <p:nvGrpSpPr>
                  <p:cNvPr id="5350" name="Group 230"/>
                  <p:cNvGrpSpPr>
                    <a:grpSpLocks/>
                  </p:cNvGrpSpPr>
                  <p:nvPr/>
                </p:nvGrpSpPr>
                <p:grpSpPr bwMode="auto">
                  <a:xfrm>
                    <a:off x="3973" y="2756"/>
                    <a:ext cx="148" cy="164"/>
                    <a:chOff x="3973" y="2756"/>
                    <a:chExt cx="148" cy="164"/>
                  </a:xfrm>
                </p:grpSpPr>
                <p:sp>
                  <p:nvSpPr>
                    <p:cNvPr id="5351" name="Oval 2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352" name="Oval 2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5353" name="Group 233"/>
                  <p:cNvGrpSpPr>
                    <a:grpSpLocks/>
                  </p:cNvGrpSpPr>
                  <p:nvPr/>
                </p:nvGrpSpPr>
                <p:grpSpPr bwMode="auto">
                  <a:xfrm>
                    <a:off x="3985" y="2770"/>
                    <a:ext cx="123" cy="136"/>
                    <a:chOff x="3985" y="2770"/>
                    <a:chExt cx="123" cy="136"/>
                  </a:xfrm>
                </p:grpSpPr>
                <p:sp>
                  <p:nvSpPr>
                    <p:cNvPr id="5354" name="Oval 2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355" name="Oval 2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5356" name="Group 236"/>
                <p:cNvGrpSpPr>
                  <a:grpSpLocks/>
                </p:cNvGrpSpPr>
                <p:nvPr/>
              </p:nvGrpSpPr>
              <p:grpSpPr bwMode="auto">
                <a:xfrm>
                  <a:off x="1210" y="1860"/>
                  <a:ext cx="337" cy="358"/>
                  <a:chOff x="3985" y="2770"/>
                  <a:chExt cx="123" cy="136"/>
                </a:xfrm>
              </p:grpSpPr>
              <p:sp>
                <p:nvSpPr>
                  <p:cNvPr id="5357" name="Freeform 237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59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59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358" name="Freeform 238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59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59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359" name="Group 239"/>
                <p:cNvGrpSpPr>
                  <a:grpSpLocks/>
                </p:cNvGrpSpPr>
                <p:nvPr/>
              </p:nvGrpSpPr>
              <p:grpSpPr bwMode="auto">
                <a:xfrm>
                  <a:off x="1177" y="1822"/>
                  <a:ext cx="405" cy="434"/>
                  <a:chOff x="3973" y="2756"/>
                  <a:chExt cx="148" cy="164"/>
                </a:xfrm>
              </p:grpSpPr>
              <p:sp>
                <p:nvSpPr>
                  <p:cNvPr id="5360" name="Oval 240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361" name="Oval 241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362" name="Group 242"/>
                <p:cNvGrpSpPr>
                  <a:grpSpLocks/>
                </p:cNvGrpSpPr>
                <p:nvPr/>
              </p:nvGrpSpPr>
              <p:grpSpPr bwMode="auto">
                <a:xfrm>
                  <a:off x="1210" y="1860"/>
                  <a:ext cx="337" cy="358"/>
                  <a:chOff x="3985" y="2770"/>
                  <a:chExt cx="123" cy="136"/>
                </a:xfrm>
              </p:grpSpPr>
              <p:sp>
                <p:nvSpPr>
                  <p:cNvPr id="5363" name="Oval 243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364" name="Oval 244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365" name="Group 245"/>
                <p:cNvGrpSpPr>
                  <a:grpSpLocks/>
                </p:cNvGrpSpPr>
                <p:nvPr/>
              </p:nvGrpSpPr>
              <p:grpSpPr bwMode="auto">
                <a:xfrm>
                  <a:off x="1177" y="1822"/>
                  <a:ext cx="405" cy="434"/>
                  <a:chOff x="3973" y="2756"/>
                  <a:chExt cx="148" cy="164"/>
                </a:xfrm>
              </p:grpSpPr>
              <p:sp>
                <p:nvSpPr>
                  <p:cNvPr id="5366" name="Oval 246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367" name="Oval 247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368" name="Group 248"/>
                <p:cNvGrpSpPr>
                  <a:grpSpLocks/>
                </p:cNvGrpSpPr>
                <p:nvPr/>
              </p:nvGrpSpPr>
              <p:grpSpPr bwMode="auto">
                <a:xfrm>
                  <a:off x="1210" y="1860"/>
                  <a:ext cx="337" cy="358"/>
                  <a:chOff x="3985" y="2770"/>
                  <a:chExt cx="123" cy="136"/>
                </a:xfrm>
              </p:grpSpPr>
              <p:sp>
                <p:nvSpPr>
                  <p:cNvPr id="5369" name="Oval 249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370" name="Oval 250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371" name="Group 251"/>
                <p:cNvGrpSpPr>
                  <a:grpSpLocks/>
                </p:cNvGrpSpPr>
                <p:nvPr/>
              </p:nvGrpSpPr>
              <p:grpSpPr bwMode="auto">
                <a:xfrm>
                  <a:off x="1210" y="1860"/>
                  <a:ext cx="337" cy="358"/>
                  <a:chOff x="3985" y="2770"/>
                  <a:chExt cx="123" cy="136"/>
                </a:xfrm>
              </p:grpSpPr>
              <p:sp>
                <p:nvSpPr>
                  <p:cNvPr id="5372" name="Freeform 252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59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59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373" name="Freeform 253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59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59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5374" name="Group 254"/>
              <p:cNvGrpSpPr>
                <a:grpSpLocks/>
              </p:cNvGrpSpPr>
              <p:nvPr/>
            </p:nvGrpSpPr>
            <p:grpSpPr bwMode="auto">
              <a:xfrm>
                <a:off x="2519" y="1822"/>
                <a:ext cx="409" cy="434"/>
                <a:chOff x="2298" y="1822"/>
                <a:chExt cx="409" cy="434"/>
              </a:xfrm>
            </p:grpSpPr>
            <p:grpSp>
              <p:nvGrpSpPr>
                <p:cNvPr id="5375" name="Group 255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5376" name="Group 256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grpSp>
                  <p:nvGrpSpPr>
                    <p:cNvPr id="5377" name="Group 25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sp>
                    <p:nvSpPr>
                      <p:cNvPr id="5378" name="Oval 25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5379" name="Oval 25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5380" name="Group 26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5381" name="Oval 26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5382" name="Oval 26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5383" name="Group 263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5384" name="Freeform 264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385" name="Freeform 265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5386" name="Group 266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5387" name="Group 267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sp>
                  <p:nvSpPr>
                    <p:cNvPr id="5388" name="Oval 2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389" name="Oval 2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5390" name="Group 270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5391" name="Oval 2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392" name="Oval 2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5393" name="Group 273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5394" name="Freeform 274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395" name="Freeform 275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396" name="Group 276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5397" name="Oval 277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398" name="Oval 278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399" name="Group 279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5400" name="Oval 280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401" name="Oval 281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402" name="Group 282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5403" name="Oval 283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404" name="Oval 284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405" name="Group 285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5406" name="Oval 286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407" name="Oval 287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408" name="Group 288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5409" name="Freeform 289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410" name="Freeform 290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5411" name="Freeform 291"/>
              <p:cNvSpPr>
                <a:spLocks/>
              </p:cNvSpPr>
              <p:nvPr/>
            </p:nvSpPr>
            <p:spPr bwMode="auto">
              <a:xfrm>
                <a:off x="879" y="1608"/>
                <a:ext cx="4" cy="2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232"/>
                  </a:cxn>
                </a:cxnLst>
                <a:rect l="0" t="0" r="r" b="b"/>
                <a:pathLst>
                  <a:path w="4" h="232">
                    <a:moveTo>
                      <a:pt x="0" y="0"/>
                    </a:moveTo>
                    <a:lnTo>
                      <a:pt x="4" y="232"/>
                    </a:lnTo>
                  </a:path>
                </a:pathLst>
              </a:custGeom>
              <a:solidFill>
                <a:srgbClr val="FFFFFF"/>
              </a:solidFill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5412" name="Group 292"/>
              <p:cNvGrpSpPr>
                <a:grpSpLocks/>
              </p:cNvGrpSpPr>
              <p:nvPr/>
            </p:nvGrpSpPr>
            <p:grpSpPr bwMode="auto">
              <a:xfrm>
                <a:off x="723" y="1608"/>
                <a:ext cx="320" cy="321"/>
                <a:chOff x="0" y="2496"/>
                <a:chExt cx="304" cy="285"/>
              </a:xfrm>
            </p:grpSpPr>
            <p:sp>
              <p:nvSpPr>
                <p:cNvPr id="5413" name="Line 293"/>
                <p:cNvSpPr>
                  <a:spLocks noChangeShapeType="1"/>
                </p:cNvSpPr>
                <p:nvPr/>
              </p:nvSpPr>
              <p:spPr bwMode="auto">
                <a:xfrm>
                  <a:off x="148" y="2496"/>
                  <a:ext cx="3" cy="285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414" name="Freeform 294"/>
                <p:cNvSpPr>
                  <a:spLocks noEditPoints="1"/>
                </p:cNvSpPr>
                <p:nvPr/>
              </p:nvSpPr>
              <p:spPr bwMode="auto">
                <a:xfrm>
                  <a:off x="0" y="2592"/>
                  <a:ext cx="304" cy="4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8" y="0"/>
                    </a:cxn>
                    <a:cxn ang="0">
                      <a:pos x="18" y="18"/>
                    </a:cxn>
                    <a:cxn ang="0">
                      <a:pos x="0" y="18"/>
                    </a:cxn>
                    <a:cxn ang="0">
                      <a:pos x="0" y="0"/>
                    </a:cxn>
                    <a:cxn ang="0">
                      <a:pos x="36" y="0"/>
                    </a:cxn>
                    <a:cxn ang="0">
                      <a:pos x="54" y="0"/>
                    </a:cxn>
                    <a:cxn ang="0">
                      <a:pos x="54" y="18"/>
                    </a:cxn>
                    <a:cxn ang="0">
                      <a:pos x="36" y="18"/>
                    </a:cxn>
                    <a:cxn ang="0">
                      <a:pos x="36" y="0"/>
                    </a:cxn>
                    <a:cxn ang="0">
                      <a:pos x="72" y="0"/>
                    </a:cxn>
                    <a:cxn ang="0">
                      <a:pos x="90" y="0"/>
                    </a:cxn>
                    <a:cxn ang="0">
                      <a:pos x="90" y="18"/>
                    </a:cxn>
                    <a:cxn ang="0">
                      <a:pos x="72" y="18"/>
                    </a:cxn>
                    <a:cxn ang="0">
                      <a:pos x="72" y="0"/>
                    </a:cxn>
                    <a:cxn ang="0">
                      <a:pos x="108" y="0"/>
                    </a:cxn>
                    <a:cxn ang="0">
                      <a:pos x="126" y="0"/>
                    </a:cxn>
                    <a:cxn ang="0">
                      <a:pos x="126" y="18"/>
                    </a:cxn>
                    <a:cxn ang="0">
                      <a:pos x="108" y="18"/>
                    </a:cxn>
                    <a:cxn ang="0">
                      <a:pos x="108" y="0"/>
                    </a:cxn>
                    <a:cxn ang="0">
                      <a:pos x="144" y="0"/>
                    </a:cxn>
                    <a:cxn ang="0">
                      <a:pos x="162" y="0"/>
                    </a:cxn>
                    <a:cxn ang="0">
                      <a:pos x="162" y="18"/>
                    </a:cxn>
                    <a:cxn ang="0">
                      <a:pos x="144" y="18"/>
                    </a:cxn>
                    <a:cxn ang="0">
                      <a:pos x="144" y="0"/>
                    </a:cxn>
                    <a:cxn ang="0">
                      <a:pos x="180" y="0"/>
                    </a:cxn>
                    <a:cxn ang="0">
                      <a:pos x="190" y="0"/>
                    </a:cxn>
                    <a:cxn ang="0">
                      <a:pos x="190" y="18"/>
                    </a:cxn>
                    <a:cxn ang="0">
                      <a:pos x="180" y="18"/>
                    </a:cxn>
                    <a:cxn ang="0">
                      <a:pos x="180" y="0"/>
                    </a:cxn>
                  </a:cxnLst>
                  <a:rect l="0" t="0" r="r" b="b"/>
                  <a:pathLst>
                    <a:path w="190" h="18">
                      <a:moveTo>
                        <a:pt x="0" y="0"/>
                      </a:moveTo>
                      <a:lnTo>
                        <a:pt x="18" y="0"/>
                      </a:lnTo>
                      <a:lnTo>
                        <a:pt x="18" y="18"/>
                      </a:lnTo>
                      <a:lnTo>
                        <a:pt x="0" y="18"/>
                      </a:lnTo>
                      <a:lnTo>
                        <a:pt x="0" y="0"/>
                      </a:lnTo>
                      <a:close/>
                      <a:moveTo>
                        <a:pt x="36" y="0"/>
                      </a:moveTo>
                      <a:lnTo>
                        <a:pt x="54" y="0"/>
                      </a:lnTo>
                      <a:lnTo>
                        <a:pt x="54" y="18"/>
                      </a:lnTo>
                      <a:lnTo>
                        <a:pt x="36" y="18"/>
                      </a:lnTo>
                      <a:lnTo>
                        <a:pt x="36" y="0"/>
                      </a:lnTo>
                      <a:close/>
                      <a:moveTo>
                        <a:pt x="72" y="0"/>
                      </a:moveTo>
                      <a:lnTo>
                        <a:pt x="90" y="0"/>
                      </a:lnTo>
                      <a:lnTo>
                        <a:pt x="90" y="18"/>
                      </a:lnTo>
                      <a:lnTo>
                        <a:pt x="72" y="18"/>
                      </a:lnTo>
                      <a:lnTo>
                        <a:pt x="72" y="0"/>
                      </a:lnTo>
                      <a:close/>
                      <a:moveTo>
                        <a:pt x="108" y="0"/>
                      </a:moveTo>
                      <a:lnTo>
                        <a:pt x="126" y="0"/>
                      </a:lnTo>
                      <a:lnTo>
                        <a:pt x="126" y="18"/>
                      </a:lnTo>
                      <a:lnTo>
                        <a:pt x="108" y="18"/>
                      </a:lnTo>
                      <a:lnTo>
                        <a:pt x="108" y="0"/>
                      </a:lnTo>
                      <a:close/>
                      <a:moveTo>
                        <a:pt x="144" y="0"/>
                      </a:moveTo>
                      <a:lnTo>
                        <a:pt x="162" y="0"/>
                      </a:lnTo>
                      <a:lnTo>
                        <a:pt x="162" y="18"/>
                      </a:lnTo>
                      <a:lnTo>
                        <a:pt x="144" y="18"/>
                      </a:lnTo>
                      <a:lnTo>
                        <a:pt x="144" y="0"/>
                      </a:lnTo>
                      <a:close/>
                      <a:moveTo>
                        <a:pt x="180" y="0"/>
                      </a:moveTo>
                      <a:lnTo>
                        <a:pt x="190" y="0"/>
                      </a:lnTo>
                      <a:lnTo>
                        <a:pt x="190" y="18"/>
                      </a:lnTo>
                      <a:lnTo>
                        <a:pt x="180" y="18"/>
                      </a:lnTo>
                      <a:lnTo>
                        <a:pt x="18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4763" cap="flat">
                  <a:solidFill>
                    <a:srgbClr val="000000"/>
                  </a:solidFill>
                  <a:prstDash val="solid"/>
                  <a:bevel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5415" name="Freeform 295"/>
              <p:cNvSpPr>
                <a:spLocks/>
              </p:cNvSpPr>
              <p:nvPr/>
            </p:nvSpPr>
            <p:spPr bwMode="auto">
              <a:xfrm>
                <a:off x="992" y="1095"/>
                <a:ext cx="2088" cy="891"/>
              </a:xfrm>
              <a:custGeom>
                <a:avLst/>
                <a:gdLst/>
                <a:ahLst/>
                <a:cxnLst>
                  <a:cxn ang="0">
                    <a:pos x="0" y="143"/>
                  </a:cxn>
                  <a:cxn ang="0">
                    <a:pos x="110" y="0"/>
                  </a:cxn>
                  <a:cxn ang="0">
                    <a:pos x="1668" y="0"/>
                  </a:cxn>
                  <a:cxn ang="0">
                    <a:pos x="1875" y="99"/>
                  </a:cxn>
                  <a:cxn ang="0">
                    <a:pos x="2088" y="513"/>
                  </a:cxn>
                  <a:cxn ang="0">
                    <a:pos x="2072" y="881"/>
                  </a:cxn>
                  <a:cxn ang="0">
                    <a:pos x="1771" y="891"/>
                  </a:cxn>
                  <a:cxn ang="0">
                    <a:pos x="110" y="891"/>
                  </a:cxn>
                  <a:cxn ang="0">
                    <a:pos x="6" y="792"/>
                  </a:cxn>
                  <a:cxn ang="0">
                    <a:pos x="8" y="131"/>
                  </a:cxn>
                </a:cxnLst>
                <a:rect l="0" t="0" r="r" b="b"/>
                <a:pathLst>
                  <a:path w="2088" h="891">
                    <a:moveTo>
                      <a:pt x="0" y="143"/>
                    </a:moveTo>
                    <a:lnTo>
                      <a:pt x="110" y="0"/>
                    </a:lnTo>
                    <a:lnTo>
                      <a:pt x="1668" y="0"/>
                    </a:lnTo>
                    <a:lnTo>
                      <a:pt x="1875" y="99"/>
                    </a:lnTo>
                    <a:lnTo>
                      <a:pt x="2088" y="513"/>
                    </a:lnTo>
                    <a:lnTo>
                      <a:pt x="2072" y="881"/>
                    </a:lnTo>
                    <a:lnTo>
                      <a:pt x="1771" y="891"/>
                    </a:lnTo>
                    <a:lnTo>
                      <a:pt x="110" y="891"/>
                    </a:lnTo>
                    <a:lnTo>
                      <a:pt x="6" y="792"/>
                    </a:lnTo>
                    <a:lnTo>
                      <a:pt x="8" y="131"/>
                    </a:lnTo>
                  </a:path>
                </a:pathLst>
              </a:custGeom>
              <a:gradFill rotWithShape="1">
                <a:gsLst>
                  <a:gs pos="0">
                    <a:srgbClr val="00CCFF"/>
                  </a:gs>
                  <a:gs pos="50000">
                    <a:srgbClr val="0033CC"/>
                  </a:gs>
                  <a:gs pos="100000">
                    <a:srgbClr val="00CCFF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107763" dir="18900000" algn="ctr" rotWithShape="0">
                  <a:srgbClr val="004800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416" name="Rectangle 296"/>
              <p:cNvSpPr>
                <a:spLocks noChangeArrowheads="1"/>
              </p:cNvSpPr>
              <p:nvPr/>
            </p:nvSpPr>
            <p:spPr bwMode="auto">
              <a:xfrm>
                <a:off x="1093" y="1365"/>
                <a:ext cx="186" cy="264"/>
              </a:xfrm>
              <a:prstGeom prst="rect">
                <a:avLst/>
              </a:prstGeom>
              <a:solidFill>
                <a:srgbClr val="00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417" name="Rectangle 297"/>
              <p:cNvSpPr>
                <a:spLocks noChangeArrowheads="1"/>
              </p:cNvSpPr>
              <p:nvPr/>
            </p:nvSpPr>
            <p:spPr bwMode="auto">
              <a:xfrm>
                <a:off x="1526" y="1365"/>
                <a:ext cx="186" cy="264"/>
              </a:xfrm>
              <a:prstGeom prst="rect">
                <a:avLst/>
              </a:prstGeom>
              <a:solidFill>
                <a:srgbClr val="00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418" name="Rectangle 298"/>
              <p:cNvSpPr>
                <a:spLocks noChangeArrowheads="1"/>
              </p:cNvSpPr>
              <p:nvPr/>
            </p:nvSpPr>
            <p:spPr bwMode="auto">
              <a:xfrm>
                <a:off x="2408" y="1365"/>
                <a:ext cx="232" cy="315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5419" name="Group 299"/>
              <p:cNvGrpSpPr>
                <a:grpSpLocks/>
              </p:cNvGrpSpPr>
              <p:nvPr/>
            </p:nvGrpSpPr>
            <p:grpSpPr bwMode="auto">
              <a:xfrm>
                <a:off x="1346" y="960"/>
                <a:ext cx="202" cy="192"/>
                <a:chOff x="5136" y="1968"/>
                <a:chExt cx="192" cy="171"/>
              </a:xfrm>
            </p:grpSpPr>
            <p:sp>
              <p:nvSpPr>
                <p:cNvPr id="5420" name="Oval 300"/>
                <p:cNvSpPr>
                  <a:spLocks noChangeArrowheads="1"/>
                </p:cNvSpPr>
                <p:nvPr/>
              </p:nvSpPr>
              <p:spPr bwMode="auto">
                <a:xfrm>
                  <a:off x="5136" y="1968"/>
                  <a:ext cx="192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21" name="Freeform 301"/>
                <p:cNvSpPr>
                  <a:spLocks/>
                </p:cNvSpPr>
                <p:nvPr/>
              </p:nvSpPr>
              <p:spPr bwMode="auto">
                <a:xfrm>
                  <a:off x="5184" y="1968"/>
                  <a:ext cx="96" cy="17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96" y="0"/>
                    </a:cxn>
                    <a:cxn ang="0">
                      <a:pos x="82" y="156"/>
                    </a:cxn>
                    <a:cxn ang="0">
                      <a:pos x="4" y="171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96" h="171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82" y="156"/>
                      </a:lnTo>
                      <a:lnTo>
                        <a:pt x="4" y="171"/>
                      </a:lnTo>
                      <a:lnTo>
                        <a:pt x="0" y="48"/>
                      </a:lnTo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5422" name="Freeform 302"/>
              <p:cNvSpPr>
                <a:spLocks/>
              </p:cNvSpPr>
              <p:nvPr/>
            </p:nvSpPr>
            <p:spPr bwMode="auto">
              <a:xfrm>
                <a:off x="1043" y="1878"/>
                <a:ext cx="1818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1">
                    <a:moveTo>
                      <a:pt x="0" y="0"/>
                    </a:moveTo>
                    <a:cubicBezTo>
                      <a:pt x="0" y="0"/>
                      <a:pt x="864" y="0"/>
                      <a:pt x="1728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423" name="Freeform 303"/>
              <p:cNvSpPr>
                <a:spLocks/>
              </p:cNvSpPr>
              <p:nvPr/>
            </p:nvSpPr>
            <p:spPr bwMode="auto">
              <a:xfrm>
                <a:off x="1007" y="1229"/>
                <a:ext cx="1854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62" y="0"/>
                  </a:cxn>
                </a:cxnLst>
                <a:rect l="0" t="0" r="r" b="b"/>
                <a:pathLst>
                  <a:path w="1762" h="1">
                    <a:moveTo>
                      <a:pt x="0" y="0"/>
                    </a:moveTo>
                    <a:cubicBezTo>
                      <a:pt x="293" y="0"/>
                      <a:pt x="1395" y="0"/>
                      <a:pt x="1762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5424" name="Group 304"/>
              <p:cNvGrpSpPr>
                <a:grpSpLocks/>
              </p:cNvGrpSpPr>
              <p:nvPr/>
            </p:nvGrpSpPr>
            <p:grpSpPr bwMode="auto">
              <a:xfrm>
                <a:off x="2305" y="960"/>
                <a:ext cx="202" cy="192"/>
                <a:chOff x="5136" y="1968"/>
                <a:chExt cx="192" cy="171"/>
              </a:xfrm>
            </p:grpSpPr>
            <p:sp>
              <p:nvSpPr>
                <p:cNvPr id="5425" name="Oval 305"/>
                <p:cNvSpPr>
                  <a:spLocks noChangeArrowheads="1"/>
                </p:cNvSpPr>
                <p:nvPr/>
              </p:nvSpPr>
              <p:spPr bwMode="auto">
                <a:xfrm>
                  <a:off x="5136" y="1968"/>
                  <a:ext cx="192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26" name="Freeform 306"/>
                <p:cNvSpPr>
                  <a:spLocks/>
                </p:cNvSpPr>
                <p:nvPr/>
              </p:nvSpPr>
              <p:spPr bwMode="auto">
                <a:xfrm>
                  <a:off x="5184" y="1968"/>
                  <a:ext cx="96" cy="17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96" y="0"/>
                    </a:cxn>
                    <a:cxn ang="0">
                      <a:pos x="82" y="156"/>
                    </a:cxn>
                    <a:cxn ang="0">
                      <a:pos x="4" y="171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96" h="171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82" y="156"/>
                      </a:lnTo>
                      <a:lnTo>
                        <a:pt x="4" y="171"/>
                      </a:lnTo>
                      <a:lnTo>
                        <a:pt x="0" y="48"/>
                      </a:lnTo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5427" name="Freeform 307"/>
              <p:cNvSpPr>
                <a:spLocks/>
              </p:cNvSpPr>
              <p:nvPr/>
            </p:nvSpPr>
            <p:spPr bwMode="auto">
              <a:xfrm>
                <a:off x="1245" y="1662"/>
                <a:ext cx="17" cy="35"/>
              </a:xfrm>
              <a:custGeom>
                <a:avLst/>
                <a:gdLst/>
                <a:ahLst/>
                <a:cxnLst>
                  <a:cxn ang="0">
                    <a:pos x="0" y="31"/>
                  </a:cxn>
                  <a:cxn ang="0">
                    <a:pos x="16" y="0"/>
                  </a:cxn>
                  <a:cxn ang="0">
                    <a:pos x="0" y="31"/>
                  </a:cxn>
                </a:cxnLst>
                <a:rect l="0" t="0" r="r" b="b"/>
                <a:pathLst>
                  <a:path w="16" h="31">
                    <a:moveTo>
                      <a:pt x="0" y="31"/>
                    </a:moveTo>
                    <a:cubicBezTo>
                      <a:pt x="5" y="21"/>
                      <a:pt x="16" y="0"/>
                      <a:pt x="16" y="0"/>
                    </a:cubicBezTo>
                    <a:cubicBezTo>
                      <a:pt x="16" y="0"/>
                      <a:pt x="5" y="21"/>
                      <a:pt x="0" y="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428" name="Freeform 308"/>
              <p:cNvSpPr>
                <a:spLocks/>
              </p:cNvSpPr>
              <p:nvPr/>
            </p:nvSpPr>
            <p:spPr bwMode="auto">
              <a:xfrm>
                <a:off x="1070" y="1284"/>
                <a:ext cx="225" cy="594"/>
              </a:xfrm>
              <a:custGeom>
                <a:avLst/>
                <a:gdLst/>
                <a:ahLst/>
                <a:cxnLst>
                  <a:cxn ang="0">
                    <a:pos x="214" y="528"/>
                  </a:cxn>
                  <a:cxn ang="0">
                    <a:pos x="214" y="0"/>
                  </a:cxn>
                  <a:cxn ang="0">
                    <a:pos x="0" y="2"/>
                  </a:cxn>
                  <a:cxn ang="0">
                    <a:pos x="0" y="527"/>
                  </a:cxn>
                  <a:cxn ang="0">
                    <a:pos x="214" y="528"/>
                  </a:cxn>
                </a:cxnLst>
                <a:rect l="0" t="0" r="r" b="b"/>
                <a:pathLst>
                  <a:path w="214" h="528">
                    <a:moveTo>
                      <a:pt x="214" y="528"/>
                    </a:moveTo>
                    <a:lnTo>
                      <a:pt x="214" y="0"/>
                    </a:lnTo>
                    <a:lnTo>
                      <a:pt x="0" y="2"/>
                    </a:lnTo>
                    <a:lnTo>
                      <a:pt x="0" y="527"/>
                    </a:lnTo>
                    <a:lnTo>
                      <a:pt x="214" y="528"/>
                    </a:lnTo>
                    <a:close/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429" name="Freeform 309"/>
              <p:cNvSpPr>
                <a:spLocks/>
              </p:cNvSpPr>
              <p:nvPr/>
            </p:nvSpPr>
            <p:spPr bwMode="auto">
              <a:xfrm>
                <a:off x="2664" y="1200"/>
                <a:ext cx="432" cy="520"/>
              </a:xfrm>
              <a:custGeom>
                <a:avLst/>
                <a:gdLst/>
                <a:ahLst/>
                <a:cxnLst>
                  <a:cxn ang="0">
                    <a:pos x="216" y="0"/>
                  </a:cxn>
                  <a:cxn ang="0">
                    <a:pos x="0" y="136"/>
                  </a:cxn>
                  <a:cxn ang="0">
                    <a:pos x="64" y="520"/>
                  </a:cxn>
                  <a:cxn ang="0">
                    <a:pos x="400" y="520"/>
                  </a:cxn>
                  <a:cxn ang="0">
                    <a:pos x="432" y="424"/>
                  </a:cxn>
                </a:cxnLst>
                <a:rect l="0" t="0" r="r" b="b"/>
                <a:pathLst>
                  <a:path w="432" h="520">
                    <a:moveTo>
                      <a:pt x="216" y="0"/>
                    </a:moveTo>
                    <a:lnTo>
                      <a:pt x="0" y="136"/>
                    </a:lnTo>
                    <a:lnTo>
                      <a:pt x="64" y="520"/>
                    </a:lnTo>
                    <a:lnTo>
                      <a:pt x="400" y="520"/>
                    </a:lnTo>
                    <a:lnTo>
                      <a:pt x="432" y="424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430" name="Rectangle 310"/>
              <p:cNvSpPr>
                <a:spLocks noChangeArrowheads="1"/>
              </p:cNvSpPr>
              <p:nvPr/>
            </p:nvSpPr>
            <p:spPr bwMode="auto">
              <a:xfrm>
                <a:off x="2120" y="1365"/>
                <a:ext cx="232" cy="315"/>
              </a:xfrm>
              <a:prstGeom prst="rect">
                <a:avLst/>
              </a:prstGeom>
              <a:solidFill>
                <a:srgbClr val="00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431" name="Freeform 311"/>
              <p:cNvSpPr>
                <a:spLocks/>
              </p:cNvSpPr>
              <p:nvPr/>
            </p:nvSpPr>
            <p:spPr bwMode="auto">
              <a:xfrm>
                <a:off x="1832" y="872"/>
                <a:ext cx="784" cy="328"/>
              </a:xfrm>
              <a:custGeom>
                <a:avLst/>
                <a:gdLst/>
                <a:ahLst/>
                <a:cxnLst>
                  <a:cxn ang="0">
                    <a:pos x="328" y="280"/>
                  </a:cxn>
                  <a:cxn ang="0">
                    <a:pos x="0" y="0"/>
                  </a:cxn>
                  <a:cxn ang="0">
                    <a:pos x="784" y="0"/>
                  </a:cxn>
                  <a:cxn ang="0">
                    <a:pos x="232" y="328"/>
                  </a:cxn>
                </a:cxnLst>
                <a:rect l="0" t="0" r="r" b="b"/>
                <a:pathLst>
                  <a:path w="784" h="328">
                    <a:moveTo>
                      <a:pt x="328" y="280"/>
                    </a:moveTo>
                    <a:lnTo>
                      <a:pt x="0" y="0"/>
                    </a:lnTo>
                    <a:lnTo>
                      <a:pt x="784" y="0"/>
                    </a:lnTo>
                    <a:lnTo>
                      <a:pt x="232" y="328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432" name="Rectangle 312"/>
              <p:cNvSpPr>
                <a:spLocks noChangeArrowheads="1"/>
              </p:cNvSpPr>
              <p:nvPr/>
            </p:nvSpPr>
            <p:spPr bwMode="auto">
              <a:xfrm>
                <a:off x="1824" y="1365"/>
                <a:ext cx="232" cy="315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5433" name="AutoShape 313"/>
          <p:cNvSpPr>
            <a:spLocks noChangeArrowheads="1"/>
          </p:cNvSpPr>
          <p:nvPr/>
        </p:nvSpPr>
        <p:spPr bwMode="auto">
          <a:xfrm>
            <a:off x="7488238" y="0"/>
            <a:ext cx="1655762" cy="1489075"/>
          </a:xfrm>
          <a:prstGeom prst="irregularSeal1">
            <a:avLst/>
          </a:prstGeom>
          <a:solidFill>
            <a:srgbClr val="FFFF00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1">
                <a:solidFill>
                  <a:schemeClr val="accent2"/>
                </a:solidFill>
                <a:latin typeface="Times New Roman" pitchFamily="18" charset="0"/>
              </a:rPr>
              <a:t>№1</a:t>
            </a:r>
          </a:p>
        </p:txBody>
      </p:sp>
      <p:grpSp>
        <p:nvGrpSpPr>
          <p:cNvPr id="5434" name="Group 314"/>
          <p:cNvGrpSpPr>
            <a:grpSpLocks/>
          </p:cNvGrpSpPr>
          <p:nvPr/>
        </p:nvGrpSpPr>
        <p:grpSpPr bwMode="auto">
          <a:xfrm>
            <a:off x="3635375" y="6172200"/>
            <a:ext cx="633413" cy="685800"/>
            <a:chOff x="2464" y="3024"/>
            <a:chExt cx="399" cy="432"/>
          </a:xfrm>
        </p:grpSpPr>
        <p:grpSp>
          <p:nvGrpSpPr>
            <p:cNvPr id="5435" name="Group 315"/>
            <p:cNvGrpSpPr>
              <a:grpSpLocks/>
            </p:cNvGrpSpPr>
            <p:nvPr/>
          </p:nvGrpSpPr>
          <p:grpSpPr bwMode="auto">
            <a:xfrm>
              <a:off x="2464" y="3312"/>
              <a:ext cx="336" cy="144"/>
              <a:chOff x="1792" y="4000"/>
              <a:chExt cx="352" cy="160"/>
            </a:xfrm>
          </p:grpSpPr>
          <p:sp>
            <p:nvSpPr>
              <p:cNvPr id="5436" name="Oval 316"/>
              <p:cNvSpPr>
                <a:spLocks noChangeArrowheads="1"/>
              </p:cNvSpPr>
              <p:nvPr/>
            </p:nvSpPr>
            <p:spPr bwMode="auto">
              <a:xfrm>
                <a:off x="1792" y="4032"/>
                <a:ext cx="352" cy="12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437" name="Oval 317"/>
              <p:cNvSpPr>
                <a:spLocks noChangeArrowheads="1"/>
              </p:cNvSpPr>
              <p:nvPr/>
            </p:nvSpPr>
            <p:spPr bwMode="auto">
              <a:xfrm>
                <a:off x="1840" y="4016"/>
                <a:ext cx="272" cy="96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438" name="Oval 318"/>
              <p:cNvSpPr>
                <a:spLocks noChangeArrowheads="1"/>
              </p:cNvSpPr>
              <p:nvPr/>
            </p:nvSpPr>
            <p:spPr bwMode="auto">
              <a:xfrm>
                <a:off x="1872" y="4000"/>
                <a:ext cx="192" cy="4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5439" name="Freeform 319"/>
            <p:cNvSpPr>
              <a:spLocks/>
            </p:cNvSpPr>
            <p:nvPr/>
          </p:nvSpPr>
          <p:spPr bwMode="auto">
            <a:xfrm>
              <a:off x="2632" y="3024"/>
              <a:ext cx="231" cy="318"/>
            </a:xfrm>
            <a:custGeom>
              <a:avLst/>
              <a:gdLst/>
              <a:ahLst/>
              <a:cxnLst>
                <a:cxn ang="0">
                  <a:pos x="0" y="318"/>
                </a:cxn>
                <a:cxn ang="0">
                  <a:pos x="454" y="318"/>
                </a:cxn>
                <a:cxn ang="0">
                  <a:pos x="0" y="0"/>
                </a:cxn>
                <a:cxn ang="0">
                  <a:pos x="0" y="544"/>
                </a:cxn>
              </a:cxnLst>
              <a:rect l="0" t="0" r="r" b="b"/>
              <a:pathLst>
                <a:path w="454" h="544">
                  <a:moveTo>
                    <a:pt x="0" y="318"/>
                  </a:moveTo>
                  <a:lnTo>
                    <a:pt x="454" y="318"/>
                  </a:lnTo>
                  <a:lnTo>
                    <a:pt x="0" y="0"/>
                  </a:lnTo>
                  <a:lnTo>
                    <a:pt x="0" y="544"/>
                  </a:lnTo>
                </a:path>
              </a:pathLst>
            </a:custGeom>
            <a:solidFill>
              <a:srgbClr val="FF3300"/>
            </a:soli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443" name="WordArt 323"/>
          <p:cNvSpPr>
            <a:spLocks noChangeArrowheads="1" noChangeShapeType="1" noTextEdit="1"/>
          </p:cNvSpPr>
          <p:nvPr/>
        </p:nvSpPr>
        <p:spPr bwMode="auto">
          <a:xfrm>
            <a:off x="1476375" y="5445125"/>
            <a:ext cx="1655763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i="1" kern="10" dirty="0">
              <a:ln w="19050">
                <a:solidFill>
                  <a:srgbClr val="00FF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446" name="WordArt 326"/>
          <p:cNvSpPr>
            <a:spLocks noChangeArrowheads="1" noChangeShapeType="1" noTextEdit="1"/>
          </p:cNvSpPr>
          <p:nvPr/>
        </p:nvSpPr>
        <p:spPr bwMode="auto">
          <a:xfrm>
            <a:off x="2428860" y="3571876"/>
            <a:ext cx="6357982" cy="150019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7937"/>
              </a:avLst>
            </a:prstTxWarp>
          </a:bodyPr>
          <a:lstStyle/>
          <a:p>
            <a:pPr algn="ctr"/>
            <a:r>
              <a:rPr lang="ru-RU" sz="3600" b="1" kern="10" dirty="0" err="1" smtClean="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+mn-lt"/>
                <a:cs typeface="Times New Roman"/>
              </a:rPr>
              <a:t>Яшайыкъ,алайыкъ,гёрейик.билейик</a:t>
            </a:r>
            <a:endParaRPr lang="ru-RU" sz="3600" b="1" kern="10" dirty="0">
              <a:ln w="19050">
                <a:solidFill>
                  <a:srgbClr val="00FF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+mn-lt"/>
              <a:cs typeface="Times New Roman"/>
            </a:endParaRPr>
          </a:p>
        </p:txBody>
      </p:sp>
      <p:sp>
        <p:nvSpPr>
          <p:cNvPr id="5448" name="AutoShape 328"/>
          <p:cNvSpPr>
            <a:spLocks noChangeArrowheads="1"/>
          </p:cNvSpPr>
          <p:nvPr/>
        </p:nvSpPr>
        <p:spPr bwMode="auto">
          <a:xfrm rot="-773168">
            <a:off x="8241678" y="6837798"/>
            <a:ext cx="63362" cy="2165350"/>
          </a:xfrm>
          <a:prstGeom prst="downArrow">
            <a:avLst>
              <a:gd name="adj1" fmla="val 50000"/>
              <a:gd name="adj2" fmla="val 374724"/>
            </a:avLst>
          </a:prstGeom>
          <a:solidFill>
            <a:srgbClr val="80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330" name="Таблица 329"/>
          <p:cNvGraphicFramePr>
            <a:graphicFrameLocks noGrp="1"/>
          </p:cNvGraphicFramePr>
          <p:nvPr/>
        </p:nvGraphicFramePr>
        <p:xfrm>
          <a:off x="2214546" y="785794"/>
          <a:ext cx="6096000" cy="284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3554"/>
                <a:gridCol w="2230446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rgbClr val="FF0000"/>
                          </a:solidFill>
                        </a:rPr>
                        <a:t>бетлер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rgbClr val="FF0000"/>
                          </a:solidFill>
                        </a:rPr>
                        <a:t>Теклик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baseline="0" dirty="0" err="1" smtClean="0">
                          <a:solidFill>
                            <a:srgbClr val="FF0000"/>
                          </a:solidFill>
                        </a:rPr>
                        <a:t>санав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rgbClr val="FF0000"/>
                          </a:solidFill>
                        </a:rPr>
                        <a:t>Кёплюк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dirty="0" err="1" smtClean="0">
                          <a:solidFill>
                            <a:srgbClr val="FF0000"/>
                          </a:solidFill>
                        </a:rPr>
                        <a:t>санав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1-нчи бет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--------------------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rgbClr val="FF0000"/>
                          </a:solidFill>
                        </a:rPr>
                        <a:t>созукълардан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dirty="0" err="1" smtClean="0">
                          <a:solidFill>
                            <a:srgbClr val="FF0000"/>
                          </a:solidFill>
                        </a:rPr>
                        <a:t>сонг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—</a:t>
                      </a:r>
                      <a:r>
                        <a:rPr lang="ru-RU" dirty="0" err="1" smtClean="0">
                          <a:solidFill>
                            <a:srgbClr val="FFFF00"/>
                          </a:solidFill>
                        </a:rPr>
                        <a:t>йыкъ,-йик,-юкъ,-юк</a:t>
                      </a:r>
                      <a:endParaRPr lang="ru-RU" dirty="0" smtClean="0">
                        <a:solidFill>
                          <a:srgbClr val="FFFF00"/>
                        </a:solidFill>
                      </a:endParaRPr>
                    </a:p>
                    <a:p>
                      <a:endParaRPr lang="ru-RU" dirty="0" smtClean="0">
                        <a:solidFill>
                          <a:srgbClr val="FFFF00"/>
                        </a:solidFill>
                      </a:endParaRPr>
                    </a:p>
                    <a:p>
                      <a:r>
                        <a:rPr lang="ru-RU" dirty="0" err="1" smtClean="0">
                          <a:solidFill>
                            <a:srgbClr val="FFFF00"/>
                          </a:solidFill>
                        </a:rPr>
                        <a:t>Тутукълардан</a:t>
                      </a:r>
                      <a:r>
                        <a:rPr lang="ru-RU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ru-RU" dirty="0" err="1" smtClean="0">
                          <a:solidFill>
                            <a:srgbClr val="FFFF00"/>
                          </a:solidFill>
                        </a:rPr>
                        <a:t>сонг-</a:t>
                      </a:r>
                      <a:r>
                        <a:rPr lang="ru-RU" dirty="0" err="1" smtClean="0">
                          <a:solidFill>
                            <a:srgbClr val="FFEBFF"/>
                          </a:solidFill>
                        </a:rPr>
                        <a:t>айыкъ,ейик</a:t>
                      </a:r>
                      <a:endParaRPr lang="ru-RU" dirty="0">
                        <a:solidFill>
                          <a:srgbClr val="FFEBFF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xit" presetSubtype="4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1000"/>
                                        <p:tgtEl>
                                          <p:spTgt spid="54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animBg="1"/>
      <p:bldP spid="5446" grpId="1"/>
      <p:bldP spid="5448" grpId="3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d36efffaae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052513"/>
            <a:ext cx="2428875" cy="3960812"/>
          </a:xfrm>
          <a:prstGeom prst="rect">
            <a:avLst/>
          </a:prstGeom>
          <a:noFill/>
        </p:spPr>
      </p:pic>
      <p:sp>
        <p:nvSpPr>
          <p:cNvPr id="6147" name="AutoShape 3"/>
          <p:cNvSpPr>
            <a:spLocks noChangeArrowheads="1"/>
          </p:cNvSpPr>
          <p:nvPr/>
        </p:nvSpPr>
        <p:spPr bwMode="auto">
          <a:xfrm>
            <a:off x="250824" y="188913"/>
            <a:ext cx="4535489" cy="576262"/>
          </a:xfrm>
          <a:prstGeom prst="wedgeRoundRectCallout">
            <a:avLst>
              <a:gd name="adj1" fmla="val 15523"/>
              <a:gd name="adj2" fmla="val 148069"/>
              <a:gd name="adj3" fmla="val 16667"/>
            </a:avLst>
          </a:prstGeom>
          <a:solidFill>
            <a:srgbClr val="FFFF99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400" b="1" i="1" dirty="0" err="1" smtClean="0">
                <a:solidFill>
                  <a:srgbClr val="FF0000"/>
                </a:solidFill>
                <a:latin typeface="Georgia" pitchFamily="18" charset="0"/>
              </a:rPr>
              <a:t>Буйрукъ</a:t>
            </a:r>
            <a:r>
              <a:rPr lang="ru-RU" sz="2400" b="1" i="1" dirty="0" smtClean="0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ru-RU" sz="2400" b="1" i="1" dirty="0" err="1" smtClean="0">
                <a:solidFill>
                  <a:srgbClr val="FF0000"/>
                </a:solidFill>
                <a:latin typeface="Georgia" pitchFamily="18" charset="0"/>
              </a:rPr>
              <a:t>багъыш</a:t>
            </a:r>
            <a:endParaRPr lang="ru-RU" sz="2400" b="1" i="1" dirty="0">
              <a:solidFill>
                <a:srgbClr val="FF0000"/>
              </a:solidFill>
              <a:latin typeface="Georgia" pitchFamily="18" charset="0"/>
            </a:endParaRPr>
          </a:p>
        </p:txBody>
      </p:sp>
      <p:grpSp>
        <p:nvGrpSpPr>
          <p:cNvPr id="6148" name="Group 4"/>
          <p:cNvGrpSpPr>
            <a:grpSpLocks/>
          </p:cNvGrpSpPr>
          <p:nvPr/>
        </p:nvGrpSpPr>
        <p:grpSpPr bwMode="auto">
          <a:xfrm rot="-217977">
            <a:off x="0" y="6019800"/>
            <a:ext cx="9271000" cy="600075"/>
            <a:chOff x="-8" y="2527"/>
            <a:chExt cx="5840" cy="378"/>
          </a:xfrm>
        </p:grpSpPr>
        <p:sp>
          <p:nvSpPr>
            <p:cNvPr id="6149" name="Freeform 5"/>
            <p:cNvSpPr>
              <a:spLocks/>
            </p:cNvSpPr>
            <p:nvPr/>
          </p:nvSpPr>
          <p:spPr bwMode="auto">
            <a:xfrm rot="21228534" flipH="1">
              <a:off x="4520" y="2553"/>
              <a:ext cx="261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6150" name="Freeform 6"/>
            <p:cNvSpPr>
              <a:spLocks/>
            </p:cNvSpPr>
            <p:nvPr/>
          </p:nvSpPr>
          <p:spPr bwMode="auto">
            <a:xfrm rot="21228534" flipH="1">
              <a:off x="5294" y="2527"/>
              <a:ext cx="261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6151" name="Freeform 7"/>
            <p:cNvSpPr>
              <a:spLocks/>
            </p:cNvSpPr>
            <p:nvPr/>
          </p:nvSpPr>
          <p:spPr bwMode="auto">
            <a:xfrm rot="21228534" flipH="1">
              <a:off x="5072" y="2551"/>
              <a:ext cx="261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6152" name="Freeform 8"/>
            <p:cNvSpPr>
              <a:spLocks/>
            </p:cNvSpPr>
            <p:nvPr/>
          </p:nvSpPr>
          <p:spPr bwMode="auto">
            <a:xfrm rot="21228534" flipH="1">
              <a:off x="760" y="2625"/>
              <a:ext cx="261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6153" name="Freeform 9"/>
            <p:cNvSpPr>
              <a:spLocks/>
            </p:cNvSpPr>
            <p:nvPr/>
          </p:nvSpPr>
          <p:spPr bwMode="auto">
            <a:xfrm rot="21228534" flipH="1">
              <a:off x="595" y="2632"/>
              <a:ext cx="261" cy="262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6154" name="Freeform 10"/>
            <p:cNvSpPr>
              <a:spLocks/>
            </p:cNvSpPr>
            <p:nvPr/>
          </p:nvSpPr>
          <p:spPr bwMode="auto">
            <a:xfrm rot="21228534" flipH="1">
              <a:off x="409" y="2633"/>
              <a:ext cx="261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6155" name="Freeform 11"/>
            <p:cNvSpPr>
              <a:spLocks/>
            </p:cNvSpPr>
            <p:nvPr/>
          </p:nvSpPr>
          <p:spPr bwMode="auto">
            <a:xfrm rot="21228534" flipH="1">
              <a:off x="215" y="2643"/>
              <a:ext cx="260" cy="262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6156" name="Freeform 12"/>
            <p:cNvSpPr>
              <a:spLocks/>
            </p:cNvSpPr>
            <p:nvPr/>
          </p:nvSpPr>
          <p:spPr bwMode="auto">
            <a:xfrm rot="21228534" flipH="1">
              <a:off x="20" y="2640"/>
              <a:ext cx="260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6157" name="Freeform 13"/>
            <p:cNvSpPr>
              <a:spLocks/>
            </p:cNvSpPr>
            <p:nvPr/>
          </p:nvSpPr>
          <p:spPr bwMode="auto">
            <a:xfrm rot="21228534" flipH="1">
              <a:off x="5499" y="2546"/>
              <a:ext cx="261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6158" name="Freeform 14"/>
            <p:cNvSpPr>
              <a:spLocks/>
            </p:cNvSpPr>
            <p:nvPr/>
          </p:nvSpPr>
          <p:spPr bwMode="auto">
            <a:xfrm rot="21228534" flipH="1">
              <a:off x="4667" y="2557"/>
              <a:ext cx="277" cy="236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6159" name="Freeform 15"/>
            <p:cNvSpPr>
              <a:spLocks/>
            </p:cNvSpPr>
            <p:nvPr/>
          </p:nvSpPr>
          <p:spPr bwMode="auto">
            <a:xfrm rot="21228534" flipH="1">
              <a:off x="4306" y="2544"/>
              <a:ext cx="260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6160" name="Freeform 16"/>
            <p:cNvSpPr>
              <a:spLocks/>
            </p:cNvSpPr>
            <p:nvPr/>
          </p:nvSpPr>
          <p:spPr bwMode="auto">
            <a:xfrm rot="21228534" flipH="1">
              <a:off x="4084" y="2568"/>
              <a:ext cx="260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6161" name="Freeform 17"/>
            <p:cNvSpPr>
              <a:spLocks/>
            </p:cNvSpPr>
            <p:nvPr/>
          </p:nvSpPr>
          <p:spPr bwMode="auto">
            <a:xfrm rot="21228534" flipH="1">
              <a:off x="3861" y="2579"/>
              <a:ext cx="260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6162" name="Freeform 18"/>
            <p:cNvSpPr>
              <a:spLocks/>
            </p:cNvSpPr>
            <p:nvPr/>
          </p:nvSpPr>
          <p:spPr bwMode="auto">
            <a:xfrm rot="21228534" flipH="1">
              <a:off x="3627" y="2577"/>
              <a:ext cx="261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6163" name="Freeform 19"/>
            <p:cNvSpPr>
              <a:spLocks/>
            </p:cNvSpPr>
            <p:nvPr/>
          </p:nvSpPr>
          <p:spPr bwMode="auto">
            <a:xfrm rot="21228534" flipH="1">
              <a:off x="3454" y="2596"/>
              <a:ext cx="260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6164" name="Freeform 20"/>
            <p:cNvSpPr>
              <a:spLocks/>
            </p:cNvSpPr>
            <p:nvPr/>
          </p:nvSpPr>
          <p:spPr bwMode="auto">
            <a:xfrm rot="21228534" flipH="1">
              <a:off x="3229" y="2598"/>
              <a:ext cx="261" cy="262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6165" name="Freeform 21"/>
            <p:cNvSpPr>
              <a:spLocks/>
            </p:cNvSpPr>
            <p:nvPr/>
          </p:nvSpPr>
          <p:spPr bwMode="auto">
            <a:xfrm rot="21228534" flipH="1">
              <a:off x="3053" y="2618"/>
              <a:ext cx="260" cy="262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6166" name="Freeform 22"/>
            <p:cNvSpPr>
              <a:spLocks/>
            </p:cNvSpPr>
            <p:nvPr/>
          </p:nvSpPr>
          <p:spPr bwMode="auto">
            <a:xfrm rot="21228534" flipH="1">
              <a:off x="2811" y="2592"/>
              <a:ext cx="261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6167" name="Freeform 23"/>
            <p:cNvSpPr>
              <a:spLocks/>
            </p:cNvSpPr>
            <p:nvPr/>
          </p:nvSpPr>
          <p:spPr bwMode="auto">
            <a:xfrm rot="21228534" flipH="1">
              <a:off x="2634" y="2611"/>
              <a:ext cx="260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6168" name="Freeform 24"/>
            <p:cNvSpPr>
              <a:spLocks/>
            </p:cNvSpPr>
            <p:nvPr/>
          </p:nvSpPr>
          <p:spPr bwMode="auto">
            <a:xfrm rot="21228534" flipH="1">
              <a:off x="2427" y="2592"/>
              <a:ext cx="261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6169" name="Freeform 25"/>
            <p:cNvSpPr>
              <a:spLocks/>
            </p:cNvSpPr>
            <p:nvPr/>
          </p:nvSpPr>
          <p:spPr bwMode="auto">
            <a:xfrm rot="21228534" flipH="1">
              <a:off x="2179" y="2578"/>
              <a:ext cx="261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6170" name="Freeform 26"/>
            <p:cNvSpPr>
              <a:spLocks/>
            </p:cNvSpPr>
            <p:nvPr/>
          </p:nvSpPr>
          <p:spPr bwMode="auto">
            <a:xfrm rot="21228534" flipH="1">
              <a:off x="1999" y="2585"/>
              <a:ext cx="261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6171" name="Freeform 27"/>
            <p:cNvSpPr>
              <a:spLocks/>
            </p:cNvSpPr>
            <p:nvPr/>
          </p:nvSpPr>
          <p:spPr bwMode="auto">
            <a:xfrm rot="21228534" flipH="1">
              <a:off x="1824" y="2617"/>
              <a:ext cx="261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6172" name="Freeform 28"/>
            <p:cNvSpPr>
              <a:spLocks/>
            </p:cNvSpPr>
            <p:nvPr/>
          </p:nvSpPr>
          <p:spPr bwMode="auto">
            <a:xfrm rot="21228534" flipH="1">
              <a:off x="1645" y="2617"/>
              <a:ext cx="260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6173" name="Freeform 29"/>
            <p:cNvSpPr>
              <a:spLocks/>
            </p:cNvSpPr>
            <p:nvPr/>
          </p:nvSpPr>
          <p:spPr bwMode="auto">
            <a:xfrm rot="21228534" flipH="1">
              <a:off x="1466" y="2617"/>
              <a:ext cx="260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6174" name="Freeform 30"/>
            <p:cNvSpPr>
              <a:spLocks/>
            </p:cNvSpPr>
            <p:nvPr/>
          </p:nvSpPr>
          <p:spPr bwMode="auto">
            <a:xfrm rot="21228534" flipH="1">
              <a:off x="1289" y="2617"/>
              <a:ext cx="260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6175" name="Freeform 31"/>
            <p:cNvSpPr>
              <a:spLocks/>
            </p:cNvSpPr>
            <p:nvPr/>
          </p:nvSpPr>
          <p:spPr bwMode="auto">
            <a:xfrm rot="21228534" flipH="1">
              <a:off x="1111" y="2613"/>
              <a:ext cx="260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6176" name="Freeform 32"/>
            <p:cNvSpPr>
              <a:spLocks/>
            </p:cNvSpPr>
            <p:nvPr/>
          </p:nvSpPr>
          <p:spPr bwMode="auto">
            <a:xfrm rot="21228534" flipH="1">
              <a:off x="934" y="2632"/>
              <a:ext cx="260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6177" name="Freeform 33"/>
            <p:cNvSpPr>
              <a:spLocks/>
            </p:cNvSpPr>
            <p:nvPr/>
          </p:nvSpPr>
          <p:spPr bwMode="auto">
            <a:xfrm rot="21228534" flipH="1">
              <a:off x="4892" y="2569"/>
              <a:ext cx="260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6178" name="Freeform 34"/>
            <p:cNvSpPr>
              <a:spLocks/>
            </p:cNvSpPr>
            <p:nvPr/>
          </p:nvSpPr>
          <p:spPr bwMode="auto">
            <a:xfrm>
              <a:off x="-8" y="2632"/>
              <a:ext cx="5776" cy="80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5776" y="0"/>
                </a:cxn>
              </a:cxnLst>
              <a:rect l="0" t="0" r="r" b="b"/>
              <a:pathLst>
                <a:path w="5776" h="80">
                  <a:moveTo>
                    <a:pt x="0" y="80"/>
                  </a:moveTo>
                  <a:lnTo>
                    <a:pt x="5776" y="0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28575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6179" name="Freeform 35"/>
            <p:cNvSpPr>
              <a:spLocks/>
            </p:cNvSpPr>
            <p:nvPr/>
          </p:nvSpPr>
          <p:spPr bwMode="auto">
            <a:xfrm flipH="1" flipV="1">
              <a:off x="0" y="2696"/>
              <a:ext cx="5832" cy="136"/>
            </a:xfrm>
            <a:custGeom>
              <a:avLst/>
              <a:gdLst/>
              <a:ahLst/>
              <a:cxnLst>
                <a:cxn ang="0">
                  <a:pos x="0" y="136"/>
                </a:cxn>
                <a:cxn ang="0">
                  <a:pos x="5832" y="32"/>
                </a:cxn>
                <a:cxn ang="0">
                  <a:pos x="5784" y="0"/>
                </a:cxn>
              </a:cxnLst>
              <a:rect l="0" t="0" r="r" b="b"/>
              <a:pathLst>
                <a:path w="5832" h="136">
                  <a:moveTo>
                    <a:pt x="0" y="136"/>
                  </a:moveTo>
                  <a:lnTo>
                    <a:pt x="5832" y="32"/>
                  </a:lnTo>
                  <a:lnTo>
                    <a:pt x="5784" y="0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38100" cmpd="sng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</p:grpSp>
      <p:grpSp>
        <p:nvGrpSpPr>
          <p:cNvPr id="6180" name="Group 36"/>
          <p:cNvGrpSpPr>
            <a:grpSpLocks/>
          </p:cNvGrpSpPr>
          <p:nvPr/>
        </p:nvGrpSpPr>
        <p:grpSpPr bwMode="auto">
          <a:xfrm rot="-224705">
            <a:off x="-3576638" y="5791200"/>
            <a:ext cx="3576638" cy="1066800"/>
            <a:chOff x="3075" y="3216"/>
            <a:chExt cx="2253" cy="672"/>
          </a:xfrm>
        </p:grpSpPr>
        <p:grpSp>
          <p:nvGrpSpPr>
            <p:cNvPr id="6181" name="Group 37"/>
            <p:cNvGrpSpPr>
              <a:grpSpLocks/>
            </p:cNvGrpSpPr>
            <p:nvPr/>
          </p:nvGrpSpPr>
          <p:grpSpPr bwMode="auto">
            <a:xfrm>
              <a:off x="4077" y="3592"/>
              <a:ext cx="103" cy="146"/>
              <a:chOff x="0" y="2496"/>
              <a:chExt cx="304" cy="285"/>
            </a:xfrm>
          </p:grpSpPr>
          <p:sp>
            <p:nvSpPr>
              <p:cNvPr id="6182" name="Line 38"/>
              <p:cNvSpPr>
                <a:spLocks noChangeShapeType="1"/>
              </p:cNvSpPr>
              <p:nvPr/>
            </p:nvSpPr>
            <p:spPr bwMode="auto">
              <a:xfrm>
                <a:off x="148" y="2496"/>
                <a:ext cx="3" cy="285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83" name="Freeform 39"/>
              <p:cNvSpPr>
                <a:spLocks noEditPoints="1"/>
              </p:cNvSpPr>
              <p:nvPr/>
            </p:nvSpPr>
            <p:spPr bwMode="auto">
              <a:xfrm>
                <a:off x="0" y="2592"/>
                <a:ext cx="304" cy="4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8" y="0"/>
                  </a:cxn>
                  <a:cxn ang="0">
                    <a:pos x="18" y="18"/>
                  </a:cxn>
                  <a:cxn ang="0">
                    <a:pos x="0" y="18"/>
                  </a:cxn>
                  <a:cxn ang="0">
                    <a:pos x="0" y="0"/>
                  </a:cxn>
                  <a:cxn ang="0">
                    <a:pos x="36" y="0"/>
                  </a:cxn>
                  <a:cxn ang="0">
                    <a:pos x="54" y="0"/>
                  </a:cxn>
                  <a:cxn ang="0">
                    <a:pos x="54" y="18"/>
                  </a:cxn>
                  <a:cxn ang="0">
                    <a:pos x="36" y="18"/>
                  </a:cxn>
                  <a:cxn ang="0">
                    <a:pos x="36" y="0"/>
                  </a:cxn>
                  <a:cxn ang="0">
                    <a:pos x="72" y="0"/>
                  </a:cxn>
                  <a:cxn ang="0">
                    <a:pos x="90" y="0"/>
                  </a:cxn>
                  <a:cxn ang="0">
                    <a:pos x="90" y="18"/>
                  </a:cxn>
                  <a:cxn ang="0">
                    <a:pos x="72" y="18"/>
                  </a:cxn>
                  <a:cxn ang="0">
                    <a:pos x="72" y="0"/>
                  </a:cxn>
                  <a:cxn ang="0">
                    <a:pos x="108" y="0"/>
                  </a:cxn>
                  <a:cxn ang="0">
                    <a:pos x="126" y="0"/>
                  </a:cxn>
                  <a:cxn ang="0">
                    <a:pos x="126" y="18"/>
                  </a:cxn>
                  <a:cxn ang="0">
                    <a:pos x="108" y="18"/>
                  </a:cxn>
                  <a:cxn ang="0">
                    <a:pos x="108" y="0"/>
                  </a:cxn>
                  <a:cxn ang="0">
                    <a:pos x="144" y="0"/>
                  </a:cxn>
                  <a:cxn ang="0">
                    <a:pos x="162" y="0"/>
                  </a:cxn>
                  <a:cxn ang="0">
                    <a:pos x="162" y="18"/>
                  </a:cxn>
                  <a:cxn ang="0">
                    <a:pos x="144" y="18"/>
                  </a:cxn>
                  <a:cxn ang="0">
                    <a:pos x="144" y="0"/>
                  </a:cxn>
                  <a:cxn ang="0">
                    <a:pos x="180" y="0"/>
                  </a:cxn>
                  <a:cxn ang="0">
                    <a:pos x="190" y="0"/>
                  </a:cxn>
                  <a:cxn ang="0">
                    <a:pos x="190" y="18"/>
                  </a:cxn>
                  <a:cxn ang="0">
                    <a:pos x="180" y="18"/>
                  </a:cxn>
                  <a:cxn ang="0">
                    <a:pos x="180" y="0"/>
                  </a:cxn>
                </a:cxnLst>
                <a:rect l="0" t="0" r="r" b="b"/>
                <a:pathLst>
                  <a:path w="190" h="18">
                    <a:moveTo>
                      <a:pt x="0" y="0"/>
                    </a:moveTo>
                    <a:lnTo>
                      <a:pt x="18" y="0"/>
                    </a:lnTo>
                    <a:lnTo>
                      <a:pt x="18" y="18"/>
                    </a:lnTo>
                    <a:lnTo>
                      <a:pt x="0" y="18"/>
                    </a:lnTo>
                    <a:lnTo>
                      <a:pt x="0" y="0"/>
                    </a:lnTo>
                    <a:close/>
                    <a:moveTo>
                      <a:pt x="36" y="0"/>
                    </a:moveTo>
                    <a:lnTo>
                      <a:pt x="54" y="0"/>
                    </a:lnTo>
                    <a:lnTo>
                      <a:pt x="54" y="18"/>
                    </a:lnTo>
                    <a:lnTo>
                      <a:pt x="36" y="18"/>
                    </a:lnTo>
                    <a:lnTo>
                      <a:pt x="36" y="0"/>
                    </a:lnTo>
                    <a:close/>
                    <a:moveTo>
                      <a:pt x="72" y="0"/>
                    </a:moveTo>
                    <a:lnTo>
                      <a:pt x="90" y="0"/>
                    </a:lnTo>
                    <a:lnTo>
                      <a:pt x="90" y="18"/>
                    </a:lnTo>
                    <a:lnTo>
                      <a:pt x="72" y="18"/>
                    </a:lnTo>
                    <a:lnTo>
                      <a:pt x="72" y="0"/>
                    </a:lnTo>
                    <a:close/>
                    <a:moveTo>
                      <a:pt x="108" y="0"/>
                    </a:moveTo>
                    <a:lnTo>
                      <a:pt x="126" y="0"/>
                    </a:lnTo>
                    <a:lnTo>
                      <a:pt x="126" y="18"/>
                    </a:lnTo>
                    <a:lnTo>
                      <a:pt x="108" y="18"/>
                    </a:lnTo>
                    <a:lnTo>
                      <a:pt x="108" y="0"/>
                    </a:lnTo>
                    <a:close/>
                    <a:moveTo>
                      <a:pt x="144" y="0"/>
                    </a:moveTo>
                    <a:lnTo>
                      <a:pt x="162" y="0"/>
                    </a:lnTo>
                    <a:lnTo>
                      <a:pt x="162" y="18"/>
                    </a:lnTo>
                    <a:lnTo>
                      <a:pt x="144" y="18"/>
                    </a:lnTo>
                    <a:lnTo>
                      <a:pt x="144" y="0"/>
                    </a:lnTo>
                    <a:close/>
                    <a:moveTo>
                      <a:pt x="180" y="0"/>
                    </a:moveTo>
                    <a:lnTo>
                      <a:pt x="190" y="0"/>
                    </a:lnTo>
                    <a:lnTo>
                      <a:pt x="190" y="18"/>
                    </a:lnTo>
                    <a:lnTo>
                      <a:pt x="180" y="18"/>
                    </a:lnTo>
                    <a:lnTo>
                      <a:pt x="180" y="0"/>
                    </a:lnTo>
                    <a:close/>
                  </a:path>
                </a:pathLst>
              </a:custGeom>
              <a:solidFill>
                <a:srgbClr val="000000"/>
              </a:solidFill>
              <a:ln w="4763" cap="flat">
                <a:solidFill>
                  <a:srgbClr val="000000"/>
                </a:solidFill>
                <a:prstDash val="solid"/>
                <a:bevel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184" name="Group 40"/>
            <p:cNvGrpSpPr>
              <a:grpSpLocks/>
            </p:cNvGrpSpPr>
            <p:nvPr/>
          </p:nvGrpSpPr>
          <p:grpSpPr bwMode="auto">
            <a:xfrm>
              <a:off x="3075" y="3295"/>
              <a:ext cx="1013" cy="593"/>
              <a:chOff x="0" y="1920"/>
              <a:chExt cx="2038" cy="1152"/>
            </a:xfrm>
          </p:grpSpPr>
          <p:grpSp>
            <p:nvGrpSpPr>
              <p:cNvPr id="6185" name="Group 41"/>
              <p:cNvGrpSpPr>
                <a:grpSpLocks/>
              </p:cNvGrpSpPr>
              <p:nvPr/>
            </p:nvGrpSpPr>
            <p:grpSpPr bwMode="auto">
              <a:xfrm>
                <a:off x="432" y="2686"/>
                <a:ext cx="385" cy="386"/>
                <a:chOff x="3973" y="2756"/>
                <a:chExt cx="148" cy="164"/>
              </a:xfrm>
            </p:grpSpPr>
            <p:grpSp>
              <p:nvGrpSpPr>
                <p:cNvPr id="6186" name="Group 42"/>
                <p:cNvGrpSpPr>
                  <a:grpSpLocks/>
                </p:cNvGrpSpPr>
                <p:nvPr/>
              </p:nvGrpSpPr>
              <p:grpSpPr bwMode="auto">
                <a:xfrm>
                  <a:off x="3973" y="2756"/>
                  <a:ext cx="148" cy="164"/>
                  <a:chOff x="3973" y="2756"/>
                  <a:chExt cx="148" cy="164"/>
                </a:xfrm>
              </p:grpSpPr>
              <p:grpSp>
                <p:nvGrpSpPr>
                  <p:cNvPr id="6187" name="Group 43"/>
                  <p:cNvGrpSpPr>
                    <a:grpSpLocks/>
                  </p:cNvGrpSpPr>
                  <p:nvPr/>
                </p:nvGrpSpPr>
                <p:grpSpPr bwMode="auto">
                  <a:xfrm>
                    <a:off x="3973" y="2756"/>
                    <a:ext cx="148" cy="164"/>
                    <a:chOff x="3973" y="2756"/>
                    <a:chExt cx="148" cy="164"/>
                  </a:xfrm>
                </p:grpSpPr>
                <p:sp>
                  <p:nvSpPr>
                    <p:cNvPr id="6188" name="Oval 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189" name="Oval 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190" name="Group 46"/>
                  <p:cNvGrpSpPr>
                    <a:grpSpLocks/>
                  </p:cNvGrpSpPr>
                  <p:nvPr/>
                </p:nvGrpSpPr>
                <p:grpSpPr bwMode="auto">
                  <a:xfrm>
                    <a:off x="3985" y="2770"/>
                    <a:ext cx="123" cy="136"/>
                    <a:chOff x="3985" y="2770"/>
                    <a:chExt cx="123" cy="136"/>
                  </a:xfrm>
                </p:grpSpPr>
                <p:sp>
                  <p:nvSpPr>
                    <p:cNvPr id="6191" name="Oval 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192" name="Oval 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6193" name="Group 49"/>
                <p:cNvGrpSpPr>
                  <a:grpSpLocks/>
                </p:cNvGrpSpPr>
                <p:nvPr/>
              </p:nvGrpSpPr>
              <p:grpSpPr bwMode="auto">
                <a:xfrm>
                  <a:off x="3985" y="2770"/>
                  <a:ext cx="123" cy="136"/>
                  <a:chOff x="3985" y="2770"/>
                  <a:chExt cx="123" cy="136"/>
                </a:xfrm>
              </p:grpSpPr>
              <p:sp>
                <p:nvSpPr>
                  <p:cNvPr id="6194" name="Freeform 50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59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59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195" name="Freeform 51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59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59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6196" name="Group 52"/>
              <p:cNvGrpSpPr>
                <a:grpSpLocks/>
              </p:cNvGrpSpPr>
              <p:nvPr/>
            </p:nvGrpSpPr>
            <p:grpSpPr bwMode="auto">
              <a:xfrm>
                <a:off x="1497" y="2686"/>
                <a:ext cx="389" cy="386"/>
                <a:chOff x="4381" y="2756"/>
                <a:chExt cx="148" cy="164"/>
              </a:xfrm>
            </p:grpSpPr>
            <p:grpSp>
              <p:nvGrpSpPr>
                <p:cNvPr id="6197" name="Group 53"/>
                <p:cNvGrpSpPr>
                  <a:grpSpLocks/>
                </p:cNvGrpSpPr>
                <p:nvPr/>
              </p:nvGrpSpPr>
              <p:grpSpPr bwMode="auto">
                <a:xfrm>
                  <a:off x="4381" y="2756"/>
                  <a:ext cx="148" cy="164"/>
                  <a:chOff x="4381" y="2756"/>
                  <a:chExt cx="148" cy="164"/>
                </a:xfrm>
              </p:grpSpPr>
              <p:grpSp>
                <p:nvGrpSpPr>
                  <p:cNvPr id="6198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sp>
                  <p:nvSpPr>
                    <p:cNvPr id="6199" name="Oval 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200" name="Oval 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201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6202" name="Oval 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203" name="Oval 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6204" name="Group 60"/>
                <p:cNvGrpSpPr>
                  <a:grpSpLocks/>
                </p:cNvGrpSpPr>
                <p:nvPr/>
              </p:nvGrpSpPr>
              <p:grpSpPr bwMode="auto">
                <a:xfrm>
                  <a:off x="4393" y="2770"/>
                  <a:ext cx="123" cy="136"/>
                  <a:chOff x="4393" y="2770"/>
                  <a:chExt cx="123" cy="136"/>
                </a:xfrm>
              </p:grpSpPr>
              <p:sp>
                <p:nvSpPr>
                  <p:cNvPr id="6205" name="Freeform 61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206" name="Freeform 62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6207" name="Group 63"/>
              <p:cNvGrpSpPr>
                <a:grpSpLocks/>
              </p:cNvGrpSpPr>
              <p:nvPr/>
            </p:nvGrpSpPr>
            <p:grpSpPr bwMode="auto">
              <a:xfrm>
                <a:off x="432" y="2686"/>
                <a:ext cx="385" cy="386"/>
                <a:chOff x="3973" y="2756"/>
                <a:chExt cx="148" cy="164"/>
              </a:xfrm>
            </p:grpSpPr>
            <p:grpSp>
              <p:nvGrpSpPr>
                <p:cNvPr id="6208" name="Group 64"/>
                <p:cNvGrpSpPr>
                  <a:grpSpLocks/>
                </p:cNvGrpSpPr>
                <p:nvPr/>
              </p:nvGrpSpPr>
              <p:grpSpPr bwMode="auto">
                <a:xfrm>
                  <a:off x="3973" y="2756"/>
                  <a:ext cx="148" cy="164"/>
                  <a:chOff x="3973" y="2756"/>
                  <a:chExt cx="148" cy="164"/>
                </a:xfrm>
              </p:grpSpPr>
              <p:sp>
                <p:nvSpPr>
                  <p:cNvPr id="6209" name="Oval 65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210" name="Oval 66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211" name="Group 67"/>
                <p:cNvGrpSpPr>
                  <a:grpSpLocks/>
                </p:cNvGrpSpPr>
                <p:nvPr/>
              </p:nvGrpSpPr>
              <p:grpSpPr bwMode="auto">
                <a:xfrm>
                  <a:off x="3985" y="2770"/>
                  <a:ext cx="123" cy="136"/>
                  <a:chOff x="3985" y="2770"/>
                  <a:chExt cx="123" cy="136"/>
                </a:xfrm>
              </p:grpSpPr>
              <p:sp>
                <p:nvSpPr>
                  <p:cNvPr id="6212" name="Oval 68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213" name="Oval 69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6214" name="Group 70"/>
              <p:cNvGrpSpPr>
                <a:grpSpLocks/>
              </p:cNvGrpSpPr>
              <p:nvPr/>
            </p:nvGrpSpPr>
            <p:grpSpPr bwMode="auto">
              <a:xfrm>
                <a:off x="463" y="2720"/>
                <a:ext cx="320" cy="318"/>
                <a:chOff x="3985" y="2770"/>
                <a:chExt cx="123" cy="136"/>
              </a:xfrm>
            </p:grpSpPr>
            <p:sp>
              <p:nvSpPr>
                <p:cNvPr id="6215" name="Freeform 71"/>
                <p:cNvSpPr>
                  <a:spLocks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custGeom>
                  <a:avLst/>
                  <a:gdLst/>
                  <a:ahLst/>
                  <a:cxnLst>
                    <a:cxn ang="0">
                      <a:pos x="123" y="68"/>
                    </a:cxn>
                    <a:cxn ang="0">
                      <a:pos x="72" y="66"/>
                    </a:cxn>
                    <a:cxn ang="0">
                      <a:pos x="118" y="42"/>
                    </a:cxn>
                    <a:cxn ang="0">
                      <a:pos x="71" y="62"/>
                    </a:cxn>
                    <a:cxn ang="0">
                      <a:pos x="105" y="20"/>
                    </a:cxn>
                    <a:cxn ang="0">
                      <a:pos x="68" y="58"/>
                    </a:cxn>
                    <a:cxn ang="0">
                      <a:pos x="85" y="5"/>
                    </a:cxn>
                    <a:cxn ang="0">
                      <a:pos x="64" y="56"/>
                    </a:cxn>
                    <a:cxn ang="0">
                      <a:pos x="62" y="0"/>
                    </a:cxn>
                    <a:cxn ang="0">
                      <a:pos x="59" y="56"/>
                    </a:cxn>
                    <a:cxn ang="0">
                      <a:pos x="38" y="5"/>
                    </a:cxn>
                    <a:cxn ang="0">
                      <a:pos x="56" y="58"/>
                    </a:cxn>
                    <a:cxn ang="0">
                      <a:pos x="18" y="20"/>
                    </a:cxn>
                    <a:cxn ang="0">
                      <a:pos x="53" y="62"/>
                    </a:cxn>
                    <a:cxn ang="0">
                      <a:pos x="5" y="42"/>
                    </a:cxn>
                    <a:cxn ang="0">
                      <a:pos x="51" y="66"/>
                    </a:cxn>
                    <a:cxn ang="0">
                      <a:pos x="0" y="68"/>
                    </a:cxn>
                    <a:cxn ang="0">
                      <a:pos x="51" y="71"/>
                    </a:cxn>
                    <a:cxn ang="0">
                      <a:pos x="5" y="94"/>
                    </a:cxn>
                    <a:cxn ang="0">
                      <a:pos x="53" y="75"/>
                    </a:cxn>
                    <a:cxn ang="0">
                      <a:pos x="18" y="116"/>
                    </a:cxn>
                    <a:cxn ang="0">
                      <a:pos x="56" y="78"/>
                    </a:cxn>
                    <a:cxn ang="0">
                      <a:pos x="38" y="131"/>
                    </a:cxn>
                    <a:cxn ang="0">
                      <a:pos x="59" y="80"/>
                    </a:cxn>
                    <a:cxn ang="0">
                      <a:pos x="62" y="136"/>
                    </a:cxn>
                    <a:cxn ang="0">
                      <a:pos x="64" y="80"/>
                    </a:cxn>
                    <a:cxn ang="0">
                      <a:pos x="85" y="131"/>
                    </a:cxn>
                    <a:cxn ang="0">
                      <a:pos x="68" y="78"/>
                    </a:cxn>
                    <a:cxn ang="0">
                      <a:pos x="105" y="116"/>
                    </a:cxn>
                    <a:cxn ang="0">
                      <a:pos x="71" y="75"/>
                    </a:cxn>
                    <a:cxn ang="0">
                      <a:pos x="118" y="94"/>
                    </a:cxn>
                    <a:cxn ang="0">
                      <a:pos x="72" y="71"/>
                    </a:cxn>
                    <a:cxn ang="0">
                      <a:pos x="123" y="68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59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59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16" name="Freeform 72"/>
                <p:cNvSpPr>
                  <a:spLocks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custGeom>
                  <a:avLst/>
                  <a:gdLst/>
                  <a:ahLst/>
                  <a:cxnLst>
                    <a:cxn ang="0">
                      <a:pos x="123" y="68"/>
                    </a:cxn>
                    <a:cxn ang="0">
                      <a:pos x="72" y="66"/>
                    </a:cxn>
                    <a:cxn ang="0">
                      <a:pos x="118" y="42"/>
                    </a:cxn>
                    <a:cxn ang="0">
                      <a:pos x="71" y="62"/>
                    </a:cxn>
                    <a:cxn ang="0">
                      <a:pos x="105" y="20"/>
                    </a:cxn>
                    <a:cxn ang="0">
                      <a:pos x="68" y="58"/>
                    </a:cxn>
                    <a:cxn ang="0">
                      <a:pos x="85" y="5"/>
                    </a:cxn>
                    <a:cxn ang="0">
                      <a:pos x="64" y="56"/>
                    </a:cxn>
                    <a:cxn ang="0">
                      <a:pos x="62" y="0"/>
                    </a:cxn>
                    <a:cxn ang="0">
                      <a:pos x="59" y="56"/>
                    </a:cxn>
                    <a:cxn ang="0">
                      <a:pos x="38" y="5"/>
                    </a:cxn>
                    <a:cxn ang="0">
                      <a:pos x="56" y="58"/>
                    </a:cxn>
                    <a:cxn ang="0">
                      <a:pos x="18" y="20"/>
                    </a:cxn>
                    <a:cxn ang="0">
                      <a:pos x="53" y="62"/>
                    </a:cxn>
                    <a:cxn ang="0">
                      <a:pos x="5" y="42"/>
                    </a:cxn>
                    <a:cxn ang="0">
                      <a:pos x="51" y="66"/>
                    </a:cxn>
                    <a:cxn ang="0">
                      <a:pos x="0" y="68"/>
                    </a:cxn>
                    <a:cxn ang="0">
                      <a:pos x="51" y="71"/>
                    </a:cxn>
                    <a:cxn ang="0">
                      <a:pos x="5" y="94"/>
                    </a:cxn>
                    <a:cxn ang="0">
                      <a:pos x="53" y="75"/>
                    </a:cxn>
                    <a:cxn ang="0">
                      <a:pos x="18" y="116"/>
                    </a:cxn>
                    <a:cxn ang="0">
                      <a:pos x="56" y="78"/>
                    </a:cxn>
                    <a:cxn ang="0">
                      <a:pos x="38" y="131"/>
                    </a:cxn>
                    <a:cxn ang="0">
                      <a:pos x="59" y="80"/>
                    </a:cxn>
                    <a:cxn ang="0">
                      <a:pos x="62" y="136"/>
                    </a:cxn>
                    <a:cxn ang="0">
                      <a:pos x="64" y="80"/>
                    </a:cxn>
                    <a:cxn ang="0">
                      <a:pos x="85" y="131"/>
                    </a:cxn>
                    <a:cxn ang="0">
                      <a:pos x="68" y="78"/>
                    </a:cxn>
                    <a:cxn ang="0">
                      <a:pos x="105" y="116"/>
                    </a:cxn>
                    <a:cxn ang="0">
                      <a:pos x="71" y="75"/>
                    </a:cxn>
                    <a:cxn ang="0">
                      <a:pos x="118" y="94"/>
                    </a:cxn>
                    <a:cxn ang="0">
                      <a:pos x="72" y="71"/>
                    </a:cxn>
                    <a:cxn ang="0">
                      <a:pos x="123" y="68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59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59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noFill/>
                <a:ln w="9525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217" name="Group 73"/>
              <p:cNvGrpSpPr>
                <a:grpSpLocks/>
              </p:cNvGrpSpPr>
              <p:nvPr/>
            </p:nvGrpSpPr>
            <p:grpSpPr bwMode="auto">
              <a:xfrm>
                <a:off x="432" y="2686"/>
                <a:ext cx="385" cy="386"/>
                <a:chOff x="3973" y="2756"/>
                <a:chExt cx="148" cy="164"/>
              </a:xfrm>
            </p:grpSpPr>
            <p:sp>
              <p:nvSpPr>
                <p:cNvPr id="6218" name="Oval 74"/>
                <p:cNvSpPr>
                  <a:spLocks noChangeArrowheads="1"/>
                </p:cNvSpPr>
                <p:nvPr/>
              </p:nvSpPr>
              <p:spPr bwMode="auto">
                <a:xfrm>
                  <a:off x="3973" y="2756"/>
                  <a:ext cx="148" cy="164"/>
                </a:xfrm>
                <a:prstGeom prst="ellipse">
                  <a:avLst/>
                </a:prstGeom>
                <a:solidFill>
                  <a:srgbClr val="CC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19" name="Oval 75"/>
                <p:cNvSpPr>
                  <a:spLocks noChangeArrowheads="1"/>
                </p:cNvSpPr>
                <p:nvPr/>
              </p:nvSpPr>
              <p:spPr bwMode="auto">
                <a:xfrm>
                  <a:off x="3973" y="2756"/>
                  <a:ext cx="148" cy="164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220" name="Group 76"/>
              <p:cNvGrpSpPr>
                <a:grpSpLocks/>
              </p:cNvGrpSpPr>
              <p:nvPr/>
            </p:nvGrpSpPr>
            <p:grpSpPr bwMode="auto">
              <a:xfrm>
                <a:off x="463" y="2720"/>
                <a:ext cx="320" cy="318"/>
                <a:chOff x="3985" y="2770"/>
                <a:chExt cx="123" cy="136"/>
              </a:xfrm>
            </p:grpSpPr>
            <p:sp>
              <p:nvSpPr>
                <p:cNvPr id="6221" name="Oval 77"/>
                <p:cNvSpPr>
                  <a:spLocks noChangeArrowheads="1"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22" name="Oval 78"/>
                <p:cNvSpPr>
                  <a:spLocks noChangeArrowheads="1"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223" name="Group 79"/>
              <p:cNvGrpSpPr>
                <a:grpSpLocks/>
              </p:cNvGrpSpPr>
              <p:nvPr/>
            </p:nvGrpSpPr>
            <p:grpSpPr bwMode="auto">
              <a:xfrm>
                <a:off x="432" y="2686"/>
                <a:ext cx="385" cy="386"/>
                <a:chOff x="3973" y="2756"/>
                <a:chExt cx="148" cy="164"/>
              </a:xfrm>
            </p:grpSpPr>
            <p:sp>
              <p:nvSpPr>
                <p:cNvPr id="6224" name="Oval 80"/>
                <p:cNvSpPr>
                  <a:spLocks noChangeArrowheads="1"/>
                </p:cNvSpPr>
                <p:nvPr/>
              </p:nvSpPr>
              <p:spPr bwMode="auto">
                <a:xfrm>
                  <a:off x="3973" y="2756"/>
                  <a:ext cx="148" cy="164"/>
                </a:xfrm>
                <a:prstGeom prst="ellipse">
                  <a:avLst/>
                </a:prstGeom>
                <a:solidFill>
                  <a:srgbClr val="CC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25" name="Oval 81"/>
                <p:cNvSpPr>
                  <a:spLocks noChangeArrowheads="1"/>
                </p:cNvSpPr>
                <p:nvPr/>
              </p:nvSpPr>
              <p:spPr bwMode="auto">
                <a:xfrm>
                  <a:off x="3973" y="2756"/>
                  <a:ext cx="148" cy="164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226" name="Group 82"/>
              <p:cNvGrpSpPr>
                <a:grpSpLocks/>
              </p:cNvGrpSpPr>
              <p:nvPr/>
            </p:nvGrpSpPr>
            <p:grpSpPr bwMode="auto">
              <a:xfrm>
                <a:off x="463" y="2720"/>
                <a:ext cx="320" cy="318"/>
                <a:chOff x="3985" y="2770"/>
                <a:chExt cx="123" cy="136"/>
              </a:xfrm>
            </p:grpSpPr>
            <p:sp>
              <p:nvSpPr>
                <p:cNvPr id="6227" name="Oval 83"/>
                <p:cNvSpPr>
                  <a:spLocks noChangeArrowheads="1"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28" name="Oval 84"/>
                <p:cNvSpPr>
                  <a:spLocks noChangeArrowheads="1"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229" name="Group 85"/>
              <p:cNvGrpSpPr>
                <a:grpSpLocks/>
              </p:cNvGrpSpPr>
              <p:nvPr/>
            </p:nvGrpSpPr>
            <p:grpSpPr bwMode="auto">
              <a:xfrm>
                <a:off x="463" y="2720"/>
                <a:ext cx="320" cy="318"/>
                <a:chOff x="3985" y="2770"/>
                <a:chExt cx="123" cy="136"/>
              </a:xfrm>
            </p:grpSpPr>
            <p:sp>
              <p:nvSpPr>
                <p:cNvPr id="6230" name="Freeform 86"/>
                <p:cNvSpPr>
                  <a:spLocks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custGeom>
                  <a:avLst/>
                  <a:gdLst/>
                  <a:ahLst/>
                  <a:cxnLst>
                    <a:cxn ang="0">
                      <a:pos x="123" y="68"/>
                    </a:cxn>
                    <a:cxn ang="0">
                      <a:pos x="72" y="66"/>
                    </a:cxn>
                    <a:cxn ang="0">
                      <a:pos x="118" y="42"/>
                    </a:cxn>
                    <a:cxn ang="0">
                      <a:pos x="71" y="62"/>
                    </a:cxn>
                    <a:cxn ang="0">
                      <a:pos x="105" y="20"/>
                    </a:cxn>
                    <a:cxn ang="0">
                      <a:pos x="68" y="58"/>
                    </a:cxn>
                    <a:cxn ang="0">
                      <a:pos x="85" y="5"/>
                    </a:cxn>
                    <a:cxn ang="0">
                      <a:pos x="64" y="56"/>
                    </a:cxn>
                    <a:cxn ang="0">
                      <a:pos x="62" y="0"/>
                    </a:cxn>
                    <a:cxn ang="0">
                      <a:pos x="59" y="56"/>
                    </a:cxn>
                    <a:cxn ang="0">
                      <a:pos x="38" y="5"/>
                    </a:cxn>
                    <a:cxn ang="0">
                      <a:pos x="56" y="58"/>
                    </a:cxn>
                    <a:cxn ang="0">
                      <a:pos x="18" y="20"/>
                    </a:cxn>
                    <a:cxn ang="0">
                      <a:pos x="53" y="62"/>
                    </a:cxn>
                    <a:cxn ang="0">
                      <a:pos x="5" y="42"/>
                    </a:cxn>
                    <a:cxn ang="0">
                      <a:pos x="51" y="66"/>
                    </a:cxn>
                    <a:cxn ang="0">
                      <a:pos x="0" y="68"/>
                    </a:cxn>
                    <a:cxn ang="0">
                      <a:pos x="51" y="71"/>
                    </a:cxn>
                    <a:cxn ang="0">
                      <a:pos x="5" y="94"/>
                    </a:cxn>
                    <a:cxn ang="0">
                      <a:pos x="53" y="75"/>
                    </a:cxn>
                    <a:cxn ang="0">
                      <a:pos x="18" y="116"/>
                    </a:cxn>
                    <a:cxn ang="0">
                      <a:pos x="56" y="78"/>
                    </a:cxn>
                    <a:cxn ang="0">
                      <a:pos x="38" y="131"/>
                    </a:cxn>
                    <a:cxn ang="0">
                      <a:pos x="59" y="80"/>
                    </a:cxn>
                    <a:cxn ang="0">
                      <a:pos x="62" y="136"/>
                    </a:cxn>
                    <a:cxn ang="0">
                      <a:pos x="64" y="80"/>
                    </a:cxn>
                    <a:cxn ang="0">
                      <a:pos x="85" y="131"/>
                    </a:cxn>
                    <a:cxn ang="0">
                      <a:pos x="68" y="78"/>
                    </a:cxn>
                    <a:cxn ang="0">
                      <a:pos x="105" y="116"/>
                    </a:cxn>
                    <a:cxn ang="0">
                      <a:pos x="71" y="75"/>
                    </a:cxn>
                    <a:cxn ang="0">
                      <a:pos x="118" y="94"/>
                    </a:cxn>
                    <a:cxn ang="0">
                      <a:pos x="72" y="71"/>
                    </a:cxn>
                    <a:cxn ang="0">
                      <a:pos x="123" y="68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59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59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31" name="Freeform 87"/>
                <p:cNvSpPr>
                  <a:spLocks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custGeom>
                  <a:avLst/>
                  <a:gdLst/>
                  <a:ahLst/>
                  <a:cxnLst>
                    <a:cxn ang="0">
                      <a:pos x="123" y="68"/>
                    </a:cxn>
                    <a:cxn ang="0">
                      <a:pos x="72" y="66"/>
                    </a:cxn>
                    <a:cxn ang="0">
                      <a:pos x="118" y="42"/>
                    </a:cxn>
                    <a:cxn ang="0">
                      <a:pos x="71" y="62"/>
                    </a:cxn>
                    <a:cxn ang="0">
                      <a:pos x="105" y="20"/>
                    </a:cxn>
                    <a:cxn ang="0">
                      <a:pos x="68" y="58"/>
                    </a:cxn>
                    <a:cxn ang="0">
                      <a:pos x="85" y="5"/>
                    </a:cxn>
                    <a:cxn ang="0">
                      <a:pos x="64" y="56"/>
                    </a:cxn>
                    <a:cxn ang="0">
                      <a:pos x="62" y="0"/>
                    </a:cxn>
                    <a:cxn ang="0">
                      <a:pos x="59" y="56"/>
                    </a:cxn>
                    <a:cxn ang="0">
                      <a:pos x="38" y="5"/>
                    </a:cxn>
                    <a:cxn ang="0">
                      <a:pos x="56" y="58"/>
                    </a:cxn>
                    <a:cxn ang="0">
                      <a:pos x="18" y="20"/>
                    </a:cxn>
                    <a:cxn ang="0">
                      <a:pos x="53" y="62"/>
                    </a:cxn>
                    <a:cxn ang="0">
                      <a:pos x="5" y="42"/>
                    </a:cxn>
                    <a:cxn ang="0">
                      <a:pos x="51" y="66"/>
                    </a:cxn>
                    <a:cxn ang="0">
                      <a:pos x="0" y="68"/>
                    </a:cxn>
                    <a:cxn ang="0">
                      <a:pos x="51" y="71"/>
                    </a:cxn>
                    <a:cxn ang="0">
                      <a:pos x="5" y="94"/>
                    </a:cxn>
                    <a:cxn ang="0">
                      <a:pos x="53" y="75"/>
                    </a:cxn>
                    <a:cxn ang="0">
                      <a:pos x="18" y="116"/>
                    </a:cxn>
                    <a:cxn ang="0">
                      <a:pos x="56" y="78"/>
                    </a:cxn>
                    <a:cxn ang="0">
                      <a:pos x="38" y="131"/>
                    </a:cxn>
                    <a:cxn ang="0">
                      <a:pos x="59" y="80"/>
                    </a:cxn>
                    <a:cxn ang="0">
                      <a:pos x="62" y="136"/>
                    </a:cxn>
                    <a:cxn ang="0">
                      <a:pos x="64" y="80"/>
                    </a:cxn>
                    <a:cxn ang="0">
                      <a:pos x="85" y="131"/>
                    </a:cxn>
                    <a:cxn ang="0">
                      <a:pos x="68" y="78"/>
                    </a:cxn>
                    <a:cxn ang="0">
                      <a:pos x="105" y="116"/>
                    </a:cxn>
                    <a:cxn ang="0">
                      <a:pos x="71" y="75"/>
                    </a:cxn>
                    <a:cxn ang="0">
                      <a:pos x="118" y="94"/>
                    </a:cxn>
                    <a:cxn ang="0">
                      <a:pos x="72" y="71"/>
                    </a:cxn>
                    <a:cxn ang="0">
                      <a:pos x="123" y="68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59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59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noFill/>
                <a:ln w="9525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232" name="Group 88"/>
              <p:cNvGrpSpPr>
                <a:grpSpLocks/>
              </p:cNvGrpSpPr>
              <p:nvPr/>
            </p:nvGrpSpPr>
            <p:grpSpPr bwMode="auto">
              <a:xfrm>
                <a:off x="1497" y="2686"/>
                <a:ext cx="389" cy="386"/>
                <a:chOff x="4381" y="2756"/>
                <a:chExt cx="148" cy="164"/>
              </a:xfrm>
            </p:grpSpPr>
            <p:grpSp>
              <p:nvGrpSpPr>
                <p:cNvPr id="6233" name="Group 89"/>
                <p:cNvGrpSpPr>
                  <a:grpSpLocks/>
                </p:cNvGrpSpPr>
                <p:nvPr/>
              </p:nvGrpSpPr>
              <p:grpSpPr bwMode="auto">
                <a:xfrm>
                  <a:off x="4381" y="2756"/>
                  <a:ext cx="148" cy="164"/>
                  <a:chOff x="4381" y="2756"/>
                  <a:chExt cx="148" cy="164"/>
                </a:xfrm>
              </p:grpSpPr>
              <p:sp>
                <p:nvSpPr>
                  <p:cNvPr id="6234" name="Oval 90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235" name="Oval 91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236" name="Group 92"/>
                <p:cNvGrpSpPr>
                  <a:grpSpLocks/>
                </p:cNvGrpSpPr>
                <p:nvPr/>
              </p:nvGrpSpPr>
              <p:grpSpPr bwMode="auto">
                <a:xfrm>
                  <a:off x="4393" y="2770"/>
                  <a:ext cx="123" cy="136"/>
                  <a:chOff x="4393" y="2770"/>
                  <a:chExt cx="123" cy="136"/>
                </a:xfrm>
              </p:grpSpPr>
              <p:sp>
                <p:nvSpPr>
                  <p:cNvPr id="6237" name="Oval 93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238" name="Oval 94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6239" name="Group 95"/>
              <p:cNvGrpSpPr>
                <a:grpSpLocks/>
              </p:cNvGrpSpPr>
              <p:nvPr/>
            </p:nvGrpSpPr>
            <p:grpSpPr bwMode="auto">
              <a:xfrm>
                <a:off x="1528" y="2720"/>
                <a:ext cx="323" cy="318"/>
                <a:chOff x="4393" y="2770"/>
                <a:chExt cx="123" cy="136"/>
              </a:xfrm>
            </p:grpSpPr>
            <p:sp>
              <p:nvSpPr>
                <p:cNvPr id="6240" name="Freeform 96"/>
                <p:cNvSpPr>
                  <a:spLocks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custGeom>
                  <a:avLst/>
                  <a:gdLst/>
                  <a:ahLst/>
                  <a:cxnLst>
                    <a:cxn ang="0">
                      <a:pos x="123" y="68"/>
                    </a:cxn>
                    <a:cxn ang="0">
                      <a:pos x="72" y="66"/>
                    </a:cxn>
                    <a:cxn ang="0">
                      <a:pos x="118" y="42"/>
                    </a:cxn>
                    <a:cxn ang="0">
                      <a:pos x="71" y="62"/>
                    </a:cxn>
                    <a:cxn ang="0">
                      <a:pos x="105" y="20"/>
                    </a:cxn>
                    <a:cxn ang="0">
                      <a:pos x="68" y="58"/>
                    </a:cxn>
                    <a:cxn ang="0">
                      <a:pos x="85" y="5"/>
                    </a:cxn>
                    <a:cxn ang="0">
                      <a:pos x="64" y="56"/>
                    </a:cxn>
                    <a:cxn ang="0">
                      <a:pos x="62" y="0"/>
                    </a:cxn>
                    <a:cxn ang="0">
                      <a:pos x="60" y="56"/>
                    </a:cxn>
                    <a:cxn ang="0">
                      <a:pos x="38" y="5"/>
                    </a:cxn>
                    <a:cxn ang="0">
                      <a:pos x="56" y="58"/>
                    </a:cxn>
                    <a:cxn ang="0">
                      <a:pos x="18" y="20"/>
                    </a:cxn>
                    <a:cxn ang="0">
                      <a:pos x="53" y="62"/>
                    </a:cxn>
                    <a:cxn ang="0">
                      <a:pos x="5" y="42"/>
                    </a:cxn>
                    <a:cxn ang="0">
                      <a:pos x="51" y="66"/>
                    </a:cxn>
                    <a:cxn ang="0">
                      <a:pos x="0" y="68"/>
                    </a:cxn>
                    <a:cxn ang="0">
                      <a:pos x="51" y="71"/>
                    </a:cxn>
                    <a:cxn ang="0">
                      <a:pos x="5" y="94"/>
                    </a:cxn>
                    <a:cxn ang="0">
                      <a:pos x="53" y="75"/>
                    </a:cxn>
                    <a:cxn ang="0">
                      <a:pos x="18" y="116"/>
                    </a:cxn>
                    <a:cxn ang="0">
                      <a:pos x="56" y="78"/>
                    </a:cxn>
                    <a:cxn ang="0">
                      <a:pos x="38" y="131"/>
                    </a:cxn>
                    <a:cxn ang="0">
                      <a:pos x="60" y="80"/>
                    </a:cxn>
                    <a:cxn ang="0">
                      <a:pos x="62" y="136"/>
                    </a:cxn>
                    <a:cxn ang="0">
                      <a:pos x="64" y="80"/>
                    </a:cxn>
                    <a:cxn ang="0">
                      <a:pos x="85" y="131"/>
                    </a:cxn>
                    <a:cxn ang="0">
                      <a:pos x="68" y="78"/>
                    </a:cxn>
                    <a:cxn ang="0">
                      <a:pos x="105" y="116"/>
                    </a:cxn>
                    <a:cxn ang="0">
                      <a:pos x="71" y="75"/>
                    </a:cxn>
                    <a:cxn ang="0">
                      <a:pos x="118" y="94"/>
                    </a:cxn>
                    <a:cxn ang="0">
                      <a:pos x="72" y="71"/>
                    </a:cxn>
                    <a:cxn ang="0">
                      <a:pos x="123" y="68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60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60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41" name="Freeform 97"/>
                <p:cNvSpPr>
                  <a:spLocks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custGeom>
                  <a:avLst/>
                  <a:gdLst/>
                  <a:ahLst/>
                  <a:cxnLst>
                    <a:cxn ang="0">
                      <a:pos x="123" y="68"/>
                    </a:cxn>
                    <a:cxn ang="0">
                      <a:pos x="72" y="66"/>
                    </a:cxn>
                    <a:cxn ang="0">
                      <a:pos x="118" y="42"/>
                    </a:cxn>
                    <a:cxn ang="0">
                      <a:pos x="71" y="62"/>
                    </a:cxn>
                    <a:cxn ang="0">
                      <a:pos x="105" y="20"/>
                    </a:cxn>
                    <a:cxn ang="0">
                      <a:pos x="68" y="58"/>
                    </a:cxn>
                    <a:cxn ang="0">
                      <a:pos x="85" y="5"/>
                    </a:cxn>
                    <a:cxn ang="0">
                      <a:pos x="64" y="56"/>
                    </a:cxn>
                    <a:cxn ang="0">
                      <a:pos x="62" y="0"/>
                    </a:cxn>
                    <a:cxn ang="0">
                      <a:pos x="60" y="56"/>
                    </a:cxn>
                    <a:cxn ang="0">
                      <a:pos x="38" y="5"/>
                    </a:cxn>
                    <a:cxn ang="0">
                      <a:pos x="56" y="58"/>
                    </a:cxn>
                    <a:cxn ang="0">
                      <a:pos x="18" y="20"/>
                    </a:cxn>
                    <a:cxn ang="0">
                      <a:pos x="53" y="62"/>
                    </a:cxn>
                    <a:cxn ang="0">
                      <a:pos x="5" y="42"/>
                    </a:cxn>
                    <a:cxn ang="0">
                      <a:pos x="51" y="66"/>
                    </a:cxn>
                    <a:cxn ang="0">
                      <a:pos x="0" y="68"/>
                    </a:cxn>
                    <a:cxn ang="0">
                      <a:pos x="51" y="71"/>
                    </a:cxn>
                    <a:cxn ang="0">
                      <a:pos x="5" y="94"/>
                    </a:cxn>
                    <a:cxn ang="0">
                      <a:pos x="53" y="75"/>
                    </a:cxn>
                    <a:cxn ang="0">
                      <a:pos x="18" y="116"/>
                    </a:cxn>
                    <a:cxn ang="0">
                      <a:pos x="56" y="78"/>
                    </a:cxn>
                    <a:cxn ang="0">
                      <a:pos x="38" y="131"/>
                    </a:cxn>
                    <a:cxn ang="0">
                      <a:pos x="60" y="80"/>
                    </a:cxn>
                    <a:cxn ang="0">
                      <a:pos x="62" y="136"/>
                    </a:cxn>
                    <a:cxn ang="0">
                      <a:pos x="64" y="80"/>
                    </a:cxn>
                    <a:cxn ang="0">
                      <a:pos x="85" y="131"/>
                    </a:cxn>
                    <a:cxn ang="0">
                      <a:pos x="68" y="78"/>
                    </a:cxn>
                    <a:cxn ang="0">
                      <a:pos x="105" y="116"/>
                    </a:cxn>
                    <a:cxn ang="0">
                      <a:pos x="71" y="75"/>
                    </a:cxn>
                    <a:cxn ang="0">
                      <a:pos x="118" y="94"/>
                    </a:cxn>
                    <a:cxn ang="0">
                      <a:pos x="72" y="71"/>
                    </a:cxn>
                    <a:cxn ang="0">
                      <a:pos x="123" y="68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60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60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noFill/>
                <a:ln w="9525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242" name="Group 98"/>
              <p:cNvGrpSpPr>
                <a:grpSpLocks/>
              </p:cNvGrpSpPr>
              <p:nvPr/>
            </p:nvGrpSpPr>
            <p:grpSpPr bwMode="auto">
              <a:xfrm>
                <a:off x="1497" y="2686"/>
                <a:ext cx="389" cy="386"/>
                <a:chOff x="4381" y="2756"/>
                <a:chExt cx="148" cy="164"/>
              </a:xfrm>
            </p:grpSpPr>
            <p:sp>
              <p:nvSpPr>
                <p:cNvPr id="6243" name="Oval 99"/>
                <p:cNvSpPr>
                  <a:spLocks noChangeArrowheads="1"/>
                </p:cNvSpPr>
                <p:nvPr/>
              </p:nvSpPr>
              <p:spPr bwMode="auto">
                <a:xfrm>
                  <a:off x="4381" y="2756"/>
                  <a:ext cx="148" cy="164"/>
                </a:xfrm>
                <a:prstGeom prst="ellipse">
                  <a:avLst/>
                </a:prstGeom>
                <a:solidFill>
                  <a:srgbClr val="CC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44" name="Oval 100"/>
                <p:cNvSpPr>
                  <a:spLocks noChangeArrowheads="1"/>
                </p:cNvSpPr>
                <p:nvPr/>
              </p:nvSpPr>
              <p:spPr bwMode="auto">
                <a:xfrm>
                  <a:off x="4381" y="2756"/>
                  <a:ext cx="148" cy="164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245" name="Group 101"/>
              <p:cNvGrpSpPr>
                <a:grpSpLocks/>
              </p:cNvGrpSpPr>
              <p:nvPr/>
            </p:nvGrpSpPr>
            <p:grpSpPr bwMode="auto">
              <a:xfrm>
                <a:off x="1528" y="2720"/>
                <a:ext cx="323" cy="318"/>
                <a:chOff x="4393" y="2770"/>
                <a:chExt cx="123" cy="136"/>
              </a:xfrm>
            </p:grpSpPr>
            <p:sp>
              <p:nvSpPr>
                <p:cNvPr id="6246" name="Oval 102"/>
                <p:cNvSpPr>
                  <a:spLocks noChangeArrowheads="1"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47" name="Oval 103"/>
                <p:cNvSpPr>
                  <a:spLocks noChangeArrowheads="1"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248" name="Group 104"/>
              <p:cNvGrpSpPr>
                <a:grpSpLocks/>
              </p:cNvGrpSpPr>
              <p:nvPr/>
            </p:nvGrpSpPr>
            <p:grpSpPr bwMode="auto">
              <a:xfrm>
                <a:off x="1497" y="2686"/>
                <a:ext cx="389" cy="386"/>
                <a:chOff x="4381" y="2756"/>
                <a:chExt cx="148" cy="164"/>
              </a:xfrm>
            </p:grpSpPr>
            <p:sp>
              <p:nvSpPr>
                <p:cNvPr id="6249" name="Oval 105"/>
                <p:cNvSpPr>
                  <a:spLocks noChangeArrowheads="1"/>
                </p:cNvSpPr>
                <p:nvPr/>
              </p:nvSpPr>
              <p:spPr bwMode="auto">
                <a:xfrm>
                  <a:off x="4381" y="2756"/>
                  <a:ext cx="148" cy="164"/>
                </a:xfrm>
                <a:prstGeom prst="ellipse">
                  <a:avLst/>
                </a:prstGeom>
                <a:solidFill>
                  <a:srgbClr val="CC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50" name="Oval 106"/>
                <p:cNvSpPr>
                  <a:spLocks noChangeArrowheads="1"/>
                </p:cNvSpPr>
                <p:nvPr/>
              </p:nvSpPr>
              <p:spPr bwMode="auto">
                <a:xfrm>
                  <a:off x="4381" y="2756"/>
                  <a:ext cx="148" cy="164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251" name="Group 107"/>
              <p:cNvGrpSpPr>
                <a:grpSpLocks/>
              </p:cNvGrpSpPr>
              <p:nvPr/>
            </p:nvGrpSpPr>
            <p:grpSpPr bwMode="auto">
              <a:xfrm>
                <a:off x="1528" y="2720"/>
                <a:ext cx="323" cy="318"/>
                <a:chOff x="4393" y="2770"/>
                <a:chExt cx="123" cy="136"/>
              </a:xfrm>
            </p:grpSpPr>
            <p:sp>
              <p:nvSpPr>
                <p:cNvPr id="6252" name="Oval 108"/>
                <p:cNvSpPr>
                  <a:spLocks noChangeArrowheads="1"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53" name="Oval 109"/>
                <p:cNvSpPr>
                  <a:spLocks noChangeArrowheads="1"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254" name="Group 110"/>
              <p:cNvGrpSpPr>
                <a:grpSpLocks/>
              </p:cNvGrpSpPr>
              <p:nvPr/>
            </p:nvGrpSpPr>
            <p:grpSpPr bwMode="auto">
              <a:xfrm>
                <a:off x="1528" y="2720"/>
                <a:ext cx="323" cy="318"/>
                <a:chOff x="4393" y="2770"/>
                <a:chExt cx="123" cy="136"/>
              </a:xfrm>
            </p:grpSpPr>
            <p:sp>
              <p:nvSpPr>
                <p:cNvPr id="6255" name="Freeform 111"/>
                <p:cNvSpPr>
                  <a:spLocks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custGeom>
                  <a:avLst/>
                  <a:gdLst/>
                  <a:ahLst/>
                  <a:cxnLst>
                    <a:cxn ang="0">
                      <a:pos x="123" y="68"/>
                    </a:cxn>
                    <a:cxn ang="0">
                      <a:pos x="72" y="66"/>
                    </a:cxn>
                    <a:cxn ang="0">
                      <a:pos x="118" y="42"/>
                    </a:cxn>
                    <a:cxn ang="0">
                      <a:pos x="71" y="62"/>
                    </a:cxn>
                    <a:cxn ang="0">
                      <a:pos x="105" y="20"/>
                    </a:cxn>
                    <a:cxn ang="0">
                      <a:pos x="68" y="58"/>
                    </a:cxn>
                    <a:cxn ang="0">
                      <a:pos x="85" y="5"/>
                    </a:cxn>
                    <a:cxn ang="0">
                      <a:pos x="64" y="56"/>
                    </a:cxn>
                    <a:cxn ang="0">
                      <a:pos x="62" y="0"/>
                    </a:cxn>
                    <a:cxn ang="0">
                      <a:pos x="60" y="56"/>
                    </a:cxn>
                    <a:cxn ang="0">
                      <a:pos x="38" y="5"/>
                    </a:cxn>
                    <a:cxn ang="0">
                      <a:pos x="56" y="58"/>
                    </a:cxn>
                    <a:cxn ang="0">
                      <a:pos x="18" y="20"/>
                    </a:cxn>
                    <a:cxn ang="0">
                      <a:pos x="53" y="62"/>
                    </a:cxn>
                    <a:cxn ang="0">
                      <a:pos x="5" y="42"/>
                    </a:cxn>
                    <a:cxn ang="0">
                      <a:pos x="51" y="66"/>
                    </a:cxn>
                    <a:cxn ang="0">
                      <a:pos x="0" y="68"/>
                    </a:cxn>
                    <a:cxn ang="0">
                      <a:pos x="51" y="71"/>
                    </a:cxn>
                    <a:cxn ang="0">
                      <a:pos x="5" y="94"/>
                    </a:cxn>
                    <a:cxn ang="0">
                      <a:pos x="53" y="75"/>
                    </a:cxn>
                    <a:cxn ang="0">
                      <a:pos x="18" y="116"/>
                    </a:cxn>
                    <a:cxn ang="0">
                      <a:pos x="56" y="78"/>
                    </a:cxn>
                    <a:cxn ang="0">
                      <a:pos x="38" y="131"/>
                    </a:cxn>
                    <a:cxn ang="0">
                      <a:pos x="60" y="80"/>
                    </a:cxn>
                    <a:cxn ang="0">
                      <a:pos x="62" y="136"/>
                    </a:cxn>
                    <a:cxn ang="0">
                      <a:pos x="64" y="80"/>
                    </a:cxn>
                    <a:cxn ang="0">
                      <a:pos x="85" y="131"/>
                    </a:cxn>
                    <a:cxn ang="0">
                      <a:pos x="68" y="78"/>
                    </a:cxn>
                    <a:cxn ang="0">
                      <a:pos x="105" y="116"/>
                    </a:cxn>
                    <a:cxn ang="0">
                      <a:pos x="71" y="75"/>
                    </a:cxn>
                    <a:cxn ang="0">
                      <a:pos x="118" y="94"/>
                    </a:cxn>
                    <a:cxn ang="0">
                      <a:pos x="72" y="71"/>
                    </a:cxn>
                    <a:cxn ang="0">
                      <a:pos x="123" y="68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60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60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56" name="Freeform 112"/>
                <p:cNvSpPr>
                  <a:spLocks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custGeom>
                  <a:avLst/>
                  <a:gdLst/>
                  <a:ahLst/>
                  <a:cxnLst>
                    <a:cxn ang="0">
                      <a:pos x="123" y="68"/>
                    </a:cxn>
                    <a:cxn ang="0">
                      <a:pos x="72" y="66"/>
                    </a:cxn>
                    <a:cxn ang="0">
                      <a:pos x="118" y="42"/>
                    </a:cxn>
                    <a:cxn ang="0">
                      <a:pos x="71" y="62"/>
                    </a:cxn>
                    <a:cxn ang="0">
                      <a:pos x="105" y="20"/>
                    </a:cxn>
                    <a:cxn ang="0">
                      <a:pos x="68" y="58"/>
                    </a:cxn>
                    <a:cxn ang="0">
                      <a:pos x="85" y="5"/>
                    </a:cxn>
                    <a:cxn ang="0">
                      <a:pos x="64" y="56"/>
                    </a:cxn>
                    <a:cxn ang="0">
                      <a:pos x="62" y="0"/>
                    </a:cxn>
                    <a:cxn ang="0">
                      <a:pos x="60" y="56"/>
                    </a:cxn>
                    <a:cxn ang="0">
                      <a:pos x="38" y="5"/>
                    </a:cxn>
                    <a:cxn ang="0">
                      <a:pos x="56" y="58"/>
                    </a:cxn>
                    <a:cxn ang="0">
                      <a:pos x="18" y="20"/>
                    </a:cxn>
                    <a:cxn ang="0">
                      <a:pos x="53" y="62"/>
                    </a:cxn>
                    <a:cxn ang="0">
                      <a:pos x="5" y="42"/>
                    </a:cxn>
                    <a:cxn ang="0">
                      <a:pos x="51" y="66"/>
                    </a:cxn>
                    <a:cxn ang="0">
                      <a:pos x="0" y="68"/>
                    </a:cxn>
                    <a:cxn ang="0">
                      <a:pos x="51" y="71"/>
                    </a:cxn>
                    <a:cxn ang="0">
                      <a:pos x="5" y="94"/>
                    </a:cxn>
                    <a:cxn ang="0">
                      <a:pos x="53" y="75"/>
                    </a:cxn>
                    <a:cxn ang="0">
                      <a:pos x="18" y="116"/>
                    </a:cxn>
                    <a:cxn ang="0">
                      <a:pos x="56" y="78"/>
                    </a:cxn>
                    <a:cxn ang="0">
                      <a:pos x="38" y="131"/>
                    </a:cxn>
                    <a:cxn ang="0">
                      <a:pos x="60" y="80"/>
                    </a:cxn>
                    <a:cxn ang="0">
                      <a:pos x="62" y="136"/>
                    </a:cxn>
                    <a:cxn ang="0">
                      <a:pos x="64" y="80"/>
                    </a:cxn>
                    <a:cxn ang="0">
                      <a:pos x="85" y="131"/>
                    </a:cxn>
                    <a:cxn ang="0">
                      <a:pos x="68" y="78"/>
                    </a:cxn>
                    <a:cxn ang="0">
                      <a:pos x="105" y="116"/>
                    </a:cxn>
                    <a:cxn ang="0">
                      <a:pos x="71" y="75"/>
                    </a:cxn>
                    <a:cxn ang="0">
                      <a:pos x="118" y="94"/>
                    </a:cxn>
                    <a:cxn ang="0">
                      <a:pos x="72" y="71"/>
                    </a:cxn>
                    <a:cxn ang="0">
                      <a:pos x="123" y="68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60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60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noFill/>
                <a:ln w="9525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6257" name="Freeform 113"/>
              <p:cNvSpPr>
                <a:spLocks/>
              </p:cNvSpPr>
              <p:nvPr/>
            </p:nvSpPr>
            <p:spPr bwMode="auto">
              <a:xfrm>
                <a:off x="148" y="2496"/>
                <a:ext cx="4" cy="23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232"/>
                  </a:cxn>
                </a:cxnLst>
                <a:rect l="0" t="0" r="r" b="b"/>
                <a:pathLst>
                  <a:path w="4" h="232">
                    <a:moveTo>
                      <a:pt x="0" y="0"/>
                    </a:moveTo>
                    <a:lnTo>
                      <a:pt x="4" y="232"/>
                    </a:lnTo>
                  </a:path>
                </a:pathLst>
              </a:custGeom>
              <a:solidFill>
                <a:srgbClr val="FFFFFF"/>
              </a:solidFill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6258" name="Group 114"/>
              <p:cNvGrpSpPr>
                <a:grpSpLocks/>
              </p:cNvGrpSpPr>
              <p:nvPr/>
            </p:nvGrpSpPr>
            <p:grpSpPr bwMode="auto">
              <a:xfrm>
                <a:off x="0" y="2496"/>
                <a:ext cx="304" cy="285"/>
                <a:chOff x="0" y="2496"/>
                <a:chExt cx="304" cy="285"/>
              </a:xfrm>
            </p:grpSpPr>
            <p:sp>
              <p:nvSpPr>
                <p:cNvPr id="6259" name="Line 115"/>
                <p:cNvSpPr>
                  <a:spLocks noChangeShapeType="1"/>
                </p:cNvSpPr>
                <p:nvPr/>
              </p:nvSpPr>
              <p:spPr bwMode="auto">
                <a:xfrm>
                  <a:off x="148" y="2496"/>
                  <a:ext cx="3" cy="285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60" name="Freeform 116"/>
                <p:cNvSpPr>
                  <a:spLocks noEditPoints="1"/>
                </p:cNvSpPr>
                <p:nvPr/>
              </p:nvSpPr>
              <p:spPr bwMode="auto">
                <a:xfrm>
                  <a:off x="0" y="2592"/>
                  <a:ext cx="304" cy="4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8" y="0"/>
                    </a:cxn>
                    <a:cxn ang="0">
                      <a:pos x="18" y="18"/>
                    </a:cxn>
                    <a:cxn ang="0">
                      <a:pos x="0" y="18"/>
                    </a:cxn>
                    <a:cxn ang="0">
                      <a:pos x="0" y="0"/>
                    </a:cxn>
                    <a:cxn ang="0">
                      <a:pos x="36" y="0"/>
                    </a:cxn>
                    <a:cxn ang="0">
                      <a:pos x="54" y="0"/>
                    </a:cxn>
                    <a:cxn ang="0">
                      <a:pos x="54" y="18"/>
                    </a:cxn>
                    <a:cxn ang="0">
                      <a:pos x="36" y="18"/>
                    </a:cxn>
                    <a:cxn ang="0">
                      <a:pos x="36" y="0"/>
                    </a:cxn>
                    <a:cxn ang="0">
                      <a:pos x="72" y="0"/>
                    </a:cxn>
                    <a:cxn ang="0">
                      <a:pos x="90" y="0"/>
                    </a:cxn>
                    <a:cxn ang="0">
                      <a:pos x="90" y="18"/>
                    </a:cxn>
                    <a:cxn ang="0">
                      <a:pos x="72" y="18"/>
                    </a:cxn>
                    <a:cxn ang="0">
                      <a:pos x="72" y="0"/>
                    </a:cxn>
                    <a:cxn ang="0">
                      <a:pos x="108" y="0"/>
                    </a:cxn>
                    <a:cxn ang="0">
                      <a:pos x="126" y="0"/>
                    </a:cxn>
                    <a:cxn ang="0">
                      <a:pos x="126" y="18"/>
                    </a:cxn>
                    <a:cxn ang="0">
                      <a:pos x="108" y="18"/>
                    </a:cxn>
                    <a:cxn ang="0">
                      <a:pos x="108" y="0"/>
                    </a:cxn>
                    <a:cxn ang="0">
                      <a:pos x="144" y="0"/>
                    </a:cxn>
                    <a:cxn ang="0">
                      <a:pos x="162" y="0"/>
                    </a:cxn>
                    <a:cxn ang="0">
                      <a:pos x="162" y="18"/>
                    </a:cxn>
                    <a:cxn ang="0">
                      <a:pos x="144" y="18"/>
                    </a:cxn>
                    <a:cxn ang="0">
                      <a:pos x="144" y="0"/>
                    </a:cxn>
                    <a:cxn ang="0">
                      <a:pos x="180" y="0"/>
                    </a:cxn>
                    <a:cxn ang="0">
                      <a:pos x="190" y="0"/>
                    </a:cxn>
                    <a:cxn ang="0">
                      <a:pos x="190" y="18"/>
                    </a:cxn>
                    <a:cxn ang="0">
                      <a:pos x="180" y="18"/>
                    </a:cxn>
                    <a:cxn ang="0">
                      <a:pos x="180" y="0"/>
                    </a:cxn>
                  </a:cxnLst>
                  <a:rect l="0" t="0" r="r" b="b"/>
                  <a:pathLst>
                    <a:path w="190" h="18">
                      <a:moveTo>
                        <a:pt x="0" y="0"/>
                      </a:moveTo>
                      <a:lnTo>
                        <a:pt x="18" y="0"/>
                      </a:lnTo>
                      <a:lnTo>
                        <a:pt x="18" y="18"/>
                      </a:lnTo>
                      <a:lnTo>
                        <a:pt x="0" y="18"/>
                      </a:lnTo>
                      <a:lnTo>
                        <a:pt x="0" y="0"/>
                      </a:lnTo>
                      <a:close/>
                      <a:moveTo>
                        <a:pt x="36" y="0"/>
                      </a:moveTo>
                      <a:lnTo>
                        <a:pt x="54" y="0"/>
                      </a:lnTo>
                      <a:lnTo>
                        <a:pt x="54" y="18"/>
                      </a:lnTo>
                      <a:lnTo>
                        <a:pt x="36" y="18"/>
                      </a:lnTo>
                      <a:lnTo>
                        <a:pt x="36" y="0"/>
                      </a:lnTo>
                      <a:close/>
                      <a:moveTo>
                        <a:pt x="72" y="0"/>
                      </a:moveTo>
                      <a:lnTo>
                        <a:pt x="90" y="0"/>
                      </a:lnTo>
                      <a:lnTo>
                        <a:pt x="90" y="18"/>
                      </a:lnTo>
                      <a:lnTo>
                        <a:pt x="72" y="18"/>
                      </a:lnTo>
                      <a:lnTo>
                        <a:pt x="72" y="0"/>
                      </a:lnTo>
                      <a:close/>
                      <a:moveTo>
                        <a:pt x="108" y="0"/>
                      </a:moveTo>
                      <a:lnTo>
                        <a:pt x="126" y="0"/>
                      </a:lnTo>
                      <a:lnTo>
                        <a:pt x="126" y="18"/>
                      </a:lnTo>
                      <a:lnTo>
                        <a:pt x="108" y="18"/>
                      </a:lnTo>
                      <a:lnTo>
                        <a:pt x="108" y="0"/>
                      </a:lnTo>
                      <a:close/>
                      <a:moveTo>
                        <a:pt x="144" y="0"/>
                      </a:moveTo>
                      <a:lnTo>
                        <a:pt x="162" y="0"/>
                      </a:lnTo>
                      <a:lnTo>
                        <a:pt x="162" y="18"/>
                      </a:lnTo>
                      <a:lnTo>
                        <a:pt x="144" y="18"/>
                      </a:lnTo>
                      <a:lnTo>
                        <a:pt x="144" y="0"/>
                      </a:lnTo>
                      <a:close/>
                      <a:moveTo>
                        <a:pt x="180" y="0"/>
                      </a:moveTo>
                      <a:lnTo>
                        <a:pt x="190" y="0"/>
                      </a:lnTo>
                      <a:lnTo>
                        <a:pt x="190" y="18"/>
                      </a:lnTo>
                      <a:lnTo>
                        <a:pt x="180" y="18"/>
                      </a:lnTo>
                      <a:lnTo>
                        <a:pt x="18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4763" cap="flat">
                  <a:solidFill>
                    <a:srgbClr val="000000"/>
                  </a:solidFill>
                  <a:prstDash val="solid"/>
                  <a:bevel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6261" name="Freeform 117"/>
              <p:cNvSpPr>
                <a:spLocks/>
              </p:cNvSpPr>
              <p:nvPr/>
            </p:nvSpPr>
            <p:spPr bwMode="auto">
              <a:xfrm>
                <a:off x="256" y="2040"/>
                <a:ext cx="1782" cy="792"/>
              </a:xfrm>
              <a:custGeom>
                <a:avLst/>
                <a:gdLst/>
                <a:ahLst/>
                <a:cxnLst>
                  <a:cxn ang="0">
                    <a:pos x="0" y="127"/>
                  </a:cxn>
                  <a:cxn ang="0">
                    <a:pos x="105" y="0"/>
                  </a:cxn>
                  <a:cxn ang="0">
                    <a:pos x="1585" y="0"/>
                  </a:cxn>
                  <a:cxn ang="0">
                    <a:pos x="1782" y="88"/>
                  </a:cxn>
                  <a:cxn ang="0">
                    <a:pos x="1782" y="660"/>
                  </a:cxn>
                  <a:cxn ang="0">
                    <a:pos x="1683" y="792"/>
                  </a:cxn>
                  <a:cxn ang="0">
                    <a:pos x="105" y="792"/>
                  </a:cxn>
                  <a:cxn ang="0">
                    <a:pos x="6" y="704"/>
                  </a:cxn>
                  <a:cxn ang="0">
                    <a:pos x="8" y="116"/>
                  </a:cxn>
                </a:cxnLst>
                <a:rect l="0" t="0" r="r" b="b"/>
                <a:pathLst>
                  <a:path w="1782" h="792">
                    <a:moveTo>
                      <a:pt x="0" y="127"/>
                    </a:moveTo>
                    <a:lnTo>
                      <a:pt x="105" y="0"/>
                    </a:lnTo>
                    <a:lnTo>
                      <a:pt x="1585" y="0"/>
                    </a:lnTo>
                    <a:lnTo>
                      <a:pt x="1782" y="88"/>
                    </a:lnTo>
                    <a:lnTo>
                      <a:pt x="1782" y="660"/>
                    </a:lnTo>
                    <a:lnTo>
                      <a:pt x="1683" y="792"/>
                    </a:lnTo>
                    <a:lnTo>
                      <a:pt x="105" y="792"/>
                    </a:lnTo>
                    <a:lnTo>
                      <a:pt x="6" y="704"/>
                    </a:lnTo>
                    <a:lnTo>
                      <a:pt x="8" y="116"/>
                    </a:lnTo>
                  </a:path>
                </a:pathLst>
              </a:custGeom>
              <a:gradFill rotWithShape="1">
                <a:gsLst>
                  <a:gs pos="0">
                    <a:srgbClr val="00CCFF"/>
                  </a:gs>
                  <a:gs pos="50000">
                    <a:srgbClr val="0000FF"/>
                  </a:gs>
                  <a:gs pos="100000">
                    <a:srgbClr val="00CCFF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107763" dir="18900000" algn="ctr" rotWithShape="0">
                  <a:srgbClr val="004800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6262" name="Group 118"/>
              <p:cNvGrpSpPr>
                <a:grpSpLocks/>
              </p:cNvGrpSpPr>
              <p:nvPr/>
            </p:nvGrpSpPr>
            <p:grpSpPr bwMode="auto">
              <a:xfrm>
                <a:off x="352" y="2251"/>
                <a:ext cx="1632" cy="249"/>
                <a:chOff x="1088" y="2880"/>
                <a:chExt cx="444" cy="68"/>
              </a:xfrm>
            </p:grpSpPr>
            <p:sp>
              <p:nvSpPr>
                <p:cNvPr id="6263" name="Rectangle 119"/>
                <p:cNvSpPr>
                  <a:spLocks noChangeArrowheads="1"/>
                </p:cNvSpPr>
                <p:nvPr/>
              </p:nvSpPr>
              <p:spPr bwMode="auto">
                <a:xfrm>
                  <a:off x="1088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64" name="Rectangle 120"/>
                <p:cNvSpPr>
                  <a:spLocks noChangeArrowheads="1"/>
                </p:cNvSpPr>
                <p:nvPr/>
              </p:nvSpPr>
              <p:spPr bwMode="auto">
                <a:xfrm>
                  <a:off x="1144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65" name="Rectangle 121"/>
                <p:cNvSpPr>
                  <a:spLocks noChangeArrowheads="1"/>
                </p:cNvSpPr>
                <p:nvPr/>
              </p:nvSpPr>
              <p:spPr bwMode="auto">
                <a:xfrm>
                  <a:off x="1200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66" name="Rectangle 122"/>
                <p:cNvSpPr>
                  <a:spLocks noChangeArrowheads="1"/>
                </p:cNvSpPr>
                <p:nvPr/>
              </p:nvSpPr>
              <p:spPr bwMode="auto">
                <a:xfrm>
                  <a:off x="1258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67" name="Rectangle 123"/>
                <p:cNvSpPr>
                  <a:spLocks noChangeArrowheads="1"/>
                </p:cNvSpPr>
                <p:nvPr/>
              </p:nvSpPr>
              <p:spPr bwMode="auto">
                <a:xfrm>
                  <a:off x="1316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68" name="Rectangle 124"/>
                <p:cNvSpPr>
                  <a:spLocks noChangeArrowheads="1"/>
                </p:cNvSpPr>
                <p:nvPr/>
              </p:nvSpPr>
              <p:spPr bwMode="auto">
                <a:xfrm>
                  <a:off x="1372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69" name="Rectangle 125"/>
                <p:cNvSpPr>
                  <a:spLocks noChangeArrowheads="1"/>
                </p:cNvSpPr>
                <p:nvPr/>
              </p:nvSpPr>
              <p:spPr bwMode="auto">
                <a:xfrm>
                  <a:off x="1484" y="2884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70" name="Rectangle 126"/>
                <p:cNvSpPr>
                  <a:spLocks noChangeArrowheads="1"/>
                </p:cNvSpPr>
                <p:nvPr/>
              </p:nvSpPr>
              <p:spPr bwMode="auto">
                <a:xfrm>
                  <a:off x="1428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6271" name="Group 127"/>
              <p:cNvGrpSpPr>
                <a:grpSpLocks/>
              </p:cNvGrpSpPr>
              <p:nvPr/>
            </p:nvGrpSpPr>
            <p:grpSpPr bwMode="auto">
              <a:xfrm>
                <a:off x="592" y="1920"/>
                <a:ext cx="192" cy="171"/>
                <a:chOff x="5136" y="1968"/>
                <a:chExt cx="192" cy="171"/>
              </a:xfrm>
            </p:grpSpPr>
            <p:sp>
              <p:nvSpPr>
                <p:cNvPr id="6272" name="Oval 128"/>
                <p:cNvSpPr>
                  <a:spLocks noChangeArrowheads="1"/>
                </p:cNvSpPr>
                <p:nvPr/>
              </p:nvSpPr>
              <p:spPr bwMode="auto">
                <a:xfrm>
                  <a:off x="5136" y="1968"/>
                  <a:ext cx="192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73" name="Freeform 129"/>
                <p:cNvSpPr>
                  <a:spLocks/>
                </p:cNvSpPr>
                <p:nvPr/>
              </p:nvSpPr>
              <p:spPr bwMode="auto">
                <a:xfrm>
                  <a:off x="5184" y="1968"/>
                  <a:ext cx="96" cy="17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96" y="0"/>
                    </a:cxn>
                    <a:cxn ang="0">
                      <a:pos x="82" y="156"/>
                    </a:cxn>
                    <a:cxn ang="0">
                      <a:pos x="4" y="171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96" h="171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82" y="156"/>
                      </a:lnTo>
                      <a:lnTo>
                        <a:pt x="4" y="171"/>
                      </a:lnTo>
                      <a:lnTo>
                        <a:pt x="0" y="48"/>
                      </a:lnTo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6274" name="Freeform 130"/>
              <p:cNvSpPr>
                <a:spLocks/>
              </p:cNvSpPr>
              <p:nvPr/>
            </p:nvSpPr>
            <p:spPr bwMode="auto">
              <a:xfrm>
                <a:off x="304" y="2736"/>
                <a:ext cx="1728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1">
                    <a:moveTo>
                      <a:pt x="0" y="0"/>
                    </a:moveTo>
                    <a:cubicBezTo>
                      <a:pt x="0" y="0"/>
                      <a:pt x="864" y="0"/>
                      <a:pt x="1728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75" name="Freeform 131"/>
              <p:cNvSpPr>
                <a:spLocks/>
              </p:cNvSpPr>
              <p:nvPr/>
            </p:nvSpPr>
            <p:spPr bwMode="auto">
              <a:xfrm>
                <a:off x="270" y="2159"/>
                <a:ext cx="1762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62" y="0"/>
                  </a:cxn>
                </a:cxnLst>
                <a:rect l="0" t="0" r="r" b="b"/>
                <a:pathLst>
                  <a:path w="1762" h="1">
                    <a:moveTo>
                      <a:pt x="0" y="0"/>
                    </a:moveTo>
                    <a:cubicBezTo>
                      <a:pt x="293" y="0"/>
                      <a:pt x="1395" y="0"/>
                      <a:pt x="1762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6276" name="Group 132"/>
              <p:cNvGrpSpPr>
                <a:grpSpLocks/>
              </p:cNvGrpSpPr>
              <p:nvPr/>
            </p:nvGrpSpPr>
            <p:grpSpPr bwMode="auto">
              <a:xfrm>
                <a:off x="1504" y="1920"/>
                <a:ext cx="192" cy="171"/>
                <a:chOff x="5136" y="1968"/>
                <a:chExt cx="192" cy="171"/>
              </a:xfrm>
            </p:grpSpPr>
            <p:sp>
              <p:nvSpPr>
                <p:cNvPr id="6277" name="Oval 133"/>
                <p:cNvSpPr>
                  <a:spLocks noChangeArrowheads="1"/>
                </p:cNvSpPr>
                <p:nvPr/>
              </p:nvSpPr>
              <p:spPr bwMode="auto">
                <a:xfrm>
                  <a:off x="5136" y="1968"/>
                  <a:ext cx="192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78" name="Freeform 134"/>
                <p:cNvSpPr>
                  <a:spLocks/>
                </p:cNvSpPr>
                <p:nvPr/>
              </p:nvSpPr>
              <p:spPr bwMode="auto">
                <a:xfrm>
                  <a:off x="5184" y="1968"/>
                  <a:ext cx="96" cy="17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96" y="0"/>
                    </a:cxn>
                    <a:cxn ang="0">
                      <a:pos x="82" y="156"/>
                    </a:cxn>
                    <a:cxn ang="0">
                      <a:pos x="4" y="171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96" h="171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82" y="156"/>
                      </a:lnTo>
                      <a:lnTo>
                        <a:pt x="4" y="171"/>
                      </a:lnTo>
                      <a:lnTo>
                        <a:pt x="0" y="48"/>
                      </a:lnTo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6279" name="Freeform 135"/>
              <p:cNvSpPr>
                <a:spLocks/>
              </p:cNvSpPr>
              <p:nvPr/>
            </p:nvSpPr>
            <p:spPr bwMode="auto">
              <a:xfrm>
                <a:off x="496" y="2544"/>
                <a:ext cx="16" cy="31"/>
              </a:xfrm>
              <a:custGeom>
                <a:avLst/>
                <a:gdLst/>
                <a:ahLst/>
                <a:cxnLst>
                  <a:cxn ang="0">
                    <a:pos x="0" y="31"/>
                  </a:cxn>
                  <a:cxn ang="0">
                    <a:pos x="16" y="0"/>
                  </a:cxn>
                  <a:cxn ang="0">
                    <a:pos x="0" y="31"/>
                  </a:cxn>
                </a:cxnLst>
                <a:rect l="0" t="0" r="r" b="b"/>
                <a:pathLst>
                  <a:path w="16" h="31">
                    <a:moveTo>
                      <a:pt x="0" y="31"/>
                    </a:moveTo>
                    <a:cubicBezTo>
                      <a:pt x="5" y="21"/>
                      <a:pt x="16" y="0"/>
                      <a:pt x="16" y="0"/>
                    </a:cubicBezTo>
                    <a:cubicBezTo>
                      <a:pt x="16" y="0"/>
                      <a:pt x="5" y="21"/>
                      <a:pt x="0" y="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80" name="Freeform 136"/>
              <p:cNvSpPr>
                <a:spLocks/>
              </p:cNvSpPr>
              <p:nvPr/>
            </p:nvSpPr>
            <p:spPr bwMode="auto">
              <a:xfrm>
                <a:off x="330" y="2208"/>
                <a:ext cx="214" cy="528"/>
              </a:xfrm>
              <a:custGeom>
                <a:avLst/>
                <a:gdLst/>
                <a:ahLst/>
                <a:cxnLst>
                  <a:cxn ang="0">
                    <a:pos x="214" y="528"/>
                  </a:cxn>
                  <a:cxn ang="0">
                    <a:pos x="214" y="0"/>
                  </a:cxn>
                  <a:cxn ang="0">
                    <a:pos x="0" y="2"/>
                  </a:cxn>
                  <a:cxn ang="0">
                    <a:pos x="0" y="527"/>
                  </a:cxn>
                  <a:cxn ang="0">
                    <a:pos x="214" y="528"/>
                  </a:cxn>
                </a:cxnLst>
                <a:rect l="0" t="0" r="r" b="b"/>
                <a:pathLst>
                  <a:path w="214" h="528">
                    <a:moveTo>
                      <a:pt x="214" y="528"/>
                    </a:moveTo>
                    <a:lnTo>
                      <a:pt x="214" y="0"/>
                    </a:lnTo>
                    <a:lnTo>
                      <a:pt x="0" y="2"/>
                    </a:lnTo>
                    <a:lnTo>
                      <a:pt x="0" y="527"/>
                    </a:lnTo>
                    <a:lnTo>
                      <a:pt x="214" y="528"/>
                    </a:lnTo>
                    <a:close/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281" name="Group 137"/>
            <p:cNvGrpSpPr>
              <a:grpSpLocks/>
            </p:cNvGrpSpPr>
            <p:nvPr/>
          </p:nvGrpSpPr>
          <p:grpSpPr bwMode="auto">
            <a:xfrm>
              <a:off x="4139" y="3216"/>
              <a:ext cx="1189" cy="672"/>
              <a:chOff x="723" y="872"/>
              <a:chExt cx="2390" cy="1386"/>
            </a:xfrm>
          </p:grpSpPr>
          <p:grpSp>
            <p:nvGrpSpPr>
              <p:cNvPr id="6282" name="Group 138"/>
              <p:cNvGrpSpPr>
                <a:grpSpLocks/>
              </p:cNvGrpSpPr>
              <p:nvPr/>
            </p:nvGrpSpPr>
            <p:grpSpPr bwMode="auto">
              <a:xfrm>
                <a:off x="2087" y="1824"/>
                <a:ext cx="409" cy="434"/>
                <a:chOff x="2298" y="1822"/>
                <a:chExt cx="409" cy="434"/>
              </a:xfrm>
            </p:grpSpPr>
            <p:grpSp>
              <p:nvGrpSpPr>
                <p:cNvPr id="6283" name="Group 139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6284" name="Group 140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grpSp>
                  <p:nvGrpSpPr>
                    <p:cNvPr id="6285" name="Group 14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sp>
                    <p:nvSpPr>
                      <p:cNvPr id="6286" name="Oval 14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6287" name="Oval 14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6288" name="Group 14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6289" name="Oval 14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6290" name="Oval 14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6291" name="Group 147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6292" name="Freeform 148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293" name="Freeform 149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6294" name="Group 150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6295" name="Group 151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sp>
                  <p:nvSpPr>
                    <p:cNvPr id="6296" name="Oval 1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297" name="Oval 1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298" name="Group 154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6299" name="Oval 1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300" name="Oval 1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6301" name="Group 157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6302" name="Freeform 158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303" name="Freeform 159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304" name="Group 160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6305" name="Oval 161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306" name="Oval 162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307" name="Group 163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6308" name="Oval 164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309" name="Oval 165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310" name="Group 166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6311" name="Oval 167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312" name="Oval 168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313" name="Group 169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6314" name="Oval 170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315" name="Oval 171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316" name="Group 172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6317" name="Freeform 173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318" name="Freeform 174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6319" name="Group 175"/>
              <p:cNvGrpSpPr>
                <a:grpSpLocks/>
              </p:cNvGrpSpPr>
              <p:nvPr/>
            </p:nvGrpSpPr>
            <p:grpSpPr bwMode="auto">
              <a:xfrm>
                <a:off x="1511" y="1824"/>
                <a:ext cx="409" cy="434"/>
                <a:chOff x="2298" y="1822"/>
                <a:chExt cx="409" cy="434"/>
              </a:xfrm>
            </p:grpSpPr>
            <p:grpSp>
              <p:nvGrpSpPr>
                <p:cNvPr id="6320" name="Group 176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6321" name="Group 177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grpSp>
                  <p:nvGrpSpPr>
                    <p:cNvPr id="6322" name="Group 17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sp>
                    <p:nvSpPr>
                      <p:cNvPr id="6323" name="Oval 17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6324" name="Oval 18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6325" name="Group 18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6326" name="Oval 18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6327" name="Oval 18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6328" name="Group 184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6329" name="Freeform 185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330" name="Freeform 186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6331" name="Group 187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6332" name="Group 188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sp>
                  <p:nvSpPr>
                    <p:cNvPr id="6333" name="Oval 1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334" name="Oval 1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335" name="Group 191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6336" name="Oval 1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337" name="Oval 1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6338" name="Group 194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6339" name="Freeform 195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340" name="Freeform 196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341" name="Group 197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6342" name="Oval 198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343" name="Oval 199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344" name="Group 200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6345" name="Oval 201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346" name="Oval 202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347" name="Group 203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6348" name="Oval 204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349" name="Oval 205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350" name="Group 206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6351" name="Oval 207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352" name="Oval 208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353" name="Group 209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6354" name="Freeform 210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355" name="Freeform 211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6356" name="Group 212"/>
              <p:cNvGrpSpPr>
                <a:grpSpLocks/>
              </p:cNvGrpSpPr>
              <p:nvPr/>
            </p:nvGrpSpPr>
            <p:grpSpPr bwMode="auto">
              <a:xfrm>
                <a:off x="2793" y="1608"/>
                <a:ext cx="320" cy="321"/>
                <a:chOff x="0" y="2496"/>
                <a:chExt cx="304" cy="285"/>
              </a:xfrm>
            </p:grpSpPr>
            <p:sp>
              <p:nvSpPr>
                <p:cNvPr id="6357" name="Line 213"/>
                <p:cNvSpPr>
                  <a:spLocks noChangeShapeType="1"/>
                </p:cNvSpPr>
                <p:nvPr/>
              </p:nvSpPr>
              <p:spPr bwMode="auto">
                <a:xfrm>
                  <a:off x="148" y="2496"/>
                  <a:ext cx="3" cy="285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58" name="Freeform 214"/>
                <p:cNvSpPr>
                  <a:spLocks noEditPoints="1"/>
                </p:cNvSpPr>
                <p:nvPr/>
              </p:nvSpPr>
              <p:spPr bwMode="auto">
                <a:xfrm>
                  <a:off x="0" y="2592"/>
                  <a:ext cx="304" cy="4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8" y="0"/>
                    </a:cxn>
                    <a:cxn ang="0">
                      <a:pos x="18" y="18"/>
                    </a:cxn>
                    <a:cxn ang="0">
                      <a:pos x="0" y="18"/>
                    </a:cxn>
                    <a:cxn ang="0">
                      <a:pos x="0" y="0"/>
                    </a:cxn>
                    <a:cxn ang="0">
                      <a:pos x="36" y="0"/>
                    </a:cxn>
                    <a:cxn ang="0">
                      <a:pos x="54" y="0"/>
                    </a:cxn>
                    <a:cxn ang="0">
                      <a:pos x="54" y="18"/>
                    </a:cxn>
                    <a:cxn ang="0">
                      <a:pos x="36" y="18"/>
                    </a:cxn>
                    <a:cxn ang="0">
                      <a:pos x="36" y="0"/>
                    </a:cxn>
                    <a:cxn ang="0">
                      <a:pos x="72" y="0"/>
                    </a:cxn>
                    <a:cxn ang="0">
                      <a:pos x="90" y="0"/>
                    </a:cxn>
                    <a:cxn ang="0">
                      <a:pos x="90" y="18"/>
                    </a:cxn>
                    <a:cxn ang="0">
                      <a:pos x="72" y="18"/>
                    </a:cxn>
                    <a:cxn ang="0">
                      <a:pos x="72" y="0"/>
                    </a:cxn>
                    <a:cxn ang="0">
                      <a:pos x="108" y="0"/>
                    </a:cxn>
                    <a:cxn ang="0">
                      <a:pos x="126" y="0"/>
                    </a:cxn>
                    <a:cxn ang="0">
                      <a:pos x="126" y="18"/>
                    </a:cxn>
                    <a:cxn ang="0">
                      <a:pos x="108" y="18"/>
                    </a:cxn>
                    <a:cxn ang="0">
                      <a:pos x="108" y="0"/>
                    </a:cxn>
                    <a:cxn ang="0">
                      <a:pos x="144" y="0"/>
                    </a:cxn>
                    <a:cxn ang="0">
                      <a:pos x="162" y="0"/>
                    </a:cxn>
                    <a:cxn ang="0">
                      <a:pos x="162" y="18"/>
                    </a:cxn>
                    <a:cxn ang="0">
                      <a:pos x="144" y="18"/>
                    </a:cxn>
                    <a:cxn ang="0">
                      <a:pos x="144" y="0"/>
                    </a:cxn>
                    <a:cxn ang="0">
                      <a:pos x="180" y="0"/>
                    </a:cxn>
                    <a:cxn ang="0">
                      <a:pos x="190" y="0"/>
                    </a:cxn>
                    <a:cxn ang="0">
                      <a:pos x="190" y="18"/>
                    </a:cxn>
                    <a:cxn ang="0">
                      <a:pos x="180" y="18"/>
                    </a:cxn>
                    <a:cxn ang="0">
                      <a:pos x="180" y="0"/>
                    </a:cxn>
                  </a:cxnLst>
                  <a:rect l="0" t="0" r="r" b="b"/>
                  <a:pathLst>
                    <a:path w="190" h="18">
                      <a:moveTo>
                        <a:pt x="0" y="0"/>
                      </a:moveTo>
                      <a:lnTo>
                        <a:pt x="18" y="0"/>
                      </a:lnTo>
                      <a:lnTo>
                        <a:pt x="18" y="18"/>
                      </a:lnTo>
                      <a:lnTo>
                        <a:pt x="0" y="18"/>
                      </a:lnTo>
                      <a:lnTo>
                        <a:pt x="0" y="0"/>
                      </a:lnTo>
                      <a:close/>
                      <a:moveTo>
                        <a:pt x="36" y="0"/>
                      </a:moveTo>
                      <a:lnTo>
                        <a:pt x="54" y="0"/>
                      </a:lnTo>
                      <a:lnTo>
                        <a:pt x="54" y="18"/>
                      </a:lnTo>
                      <a:lnTo>
                        <a:pt x="36" y="18"/>
                      </a:lnTo>
                      <a:lnTo>
                        <a:pt x="36" y="0"/>
                      </a:lnTo>
                      <a:close/>
                      <a:moveTo>
                        <a:pt x="72" y="0"/>
                      </a:moveTo>
                      <a:lnTo>
                        <a:pt x="90" y="0"/>
                      </a:lnTo>
                      <a:lnTo>
                        <a:pt x="90" y="18"/>
                      </a:lnTo>
                      <a:lnTo>
                        <a:pt x="72" y="18"/>
                      </a:lnTo>
                      <a:lnTo>
                        <a:pt x="72" y="0"/>
                      </a:lnTo>
                      <a:close/>
                      <a:moveTo>
                        <a:pt x="108" y="0"/>
                      </a:moveTo>
                      <a:lnTo>
                        <a:pt x="126" y="0"/>
                      </a:lnTo>
                      <a:lnTo>
                        <a:pt x="126" y="18"/>
                      </a:lnTo>
                      <a:lnTo>
                        <a:pt x="108" y="18"/>
                      </a:lnTo>
                      <a:lnTo>
                        <a:pt x="108" y="0"/>
                      </a:lnTo>
                      <a:close/>
                      <a:moveTo>
                        <a:pt x="144" y="0"/>
                      </a:moveTo>
                      <a:lnTo>
                        <a:pt x="162" y="0"/>
                      </a:lnTo>
                      <a:lnTo>
                        <a:pt x="162" y="18"/>
                      </a:lnTo>
                      <a:lnTo>
                        <a:pt x="144" y="18"/>
                      </a:lnTo>
                      <a:lnTo>
                        <a:pt x="144" y="0"/>
                      </a:lnTo>
                      <a:close/>
                      <a:moveTo>
                        <a:pt x="180" y="0"/>
                      </a:moveTo>
                      <a:lnTo>
                        <a:pt x="190" y="0"/>
                      </a:lnTo>
                      <a:lnTo>
                        <a:pt x="190" y="18"/>
                      </a:lnTo>
                      <a:lnTo>
                        <a:pt x="180" y="18"/>
                      </a:lnTo>
                      <a:lnTo>
                        <a:pt x="18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4763" cap="flat">
                  <a:solidFill>
                    <a:srgbClr val="000000"/>
                  </a:solidFill>
                  <a:prstDash val="solid"/>
                  <a:bevel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359" name="Group 215"/>
              <p:cNvGrpSpPr>
                <a:grpSpLocks/>
              </p:cNvGrpSpPr>
              <p:nvPr/>
            </p:nvGrpSpPr>
            <p:grpSpPr bwMode="auto">
              <a:xfrm>
                <a:off x="1056" y="1822"/>
                <a:ext cx="405" cy="434"/>
                <a:chOff x="1177" y="1822"/>
                <a:chExt cx="405" cy="434"/>
              </a:xfrm>
            </p:grpSpPr>
            <p:grpSp>
              <p:nvGrpSpPr>
                <p:cNvPr id="6360" name="Group 216"/>
                <p:cNvGrpSpPr>
                  <a:grpSpLocks/>
                </p:cNvGrpSpPr>
                <p:nvPr/>
              </p:nvGrpSpPr>
              <p:grpSpPr bwMode="auto">
                <a:xfrm>
                  <a:off x="1177" y="1822"/>
                  <a:ext cx="405" cy="434"/>
                  <a:chOff x="3973" y="2756"/>
                  <a:chExt cx="148" cy="164"/>
                </a:xfrm>
              </p:grpSpPr>
              <p:grpSp>
                <p:nvGrpSpPr>
                  <p:cNvPr id="6361" name="Group 217"/>
                  <p:cNvGrpSpPr>
                    <a:grpSpLocks/>
                  </p:cNvGrpSpPr>
                  <p:nvPr/>
                </p:nvGrpSpPr>
                <p:grpSpPr bwMode="auto">
                  <a:xfrm>
                    <a:off x="3973" y="2756"/>
                    <a:ext cx="148" cy="164"/>
                    <a:chOff x="3973" y="2756"/>
                    <a:chExt cx="148" cy="164"/>
                  </a:xfrm>
                </p:grpSpPr>
                <p:grpSp>
                  <p:nvGrpSpPr>
                    <p:cNvPr id="6362" name="Group 21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73" y="2756"/>
                      <a:ext cx="148" cy="164"/>
                      <a:chOff x="3973" y="2756"/>
                      <a:chExt cx="148" cy="164"/>
                    </a:xfrm>
                  </p:grpSpPr>
                  <p:sp>
                    <p:nvSpPr>
                      <p:cNvPr id="6363" name="Oval 21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73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6364" name="Oval 22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73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6365" name="Group 22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85" y="2770"/>
                      <a:ext cx="123" cy="136"/>
                      <a:chOff x="3985" y="2770"/>
                      <a:chExt cx="123" cy="136"/>
                    </a:xfrm>
                  </p:grpSpPr>
                  <p:sp>
                    <p:nvSpPr>
                      <p:cNvPr id="6366" name="Oval 22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6367" name="Oval 22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6368" name="Group 224"/>
                  <p:cNvGrpSpPr>
                    <a:grpSpLocks/>
                  </p:cNvGrpSpPr>
                  <p:nvPr/>
                </p:nvGrpSpPr>
                <p:grpSpPr bwMode="auto">
                  <a:xfrm>
                    <a:off x="3985" y="2770"/>
                    <a:ext cx="123" cy="136"/>
                    <a:chOff x="3985" y="2770"/>
                    <a:chExt cx="123" cy="136"/>
                  </a:xfrm>
                </p:grpSpPr>
                <p:sp>
                  <p:nvSpPr>
                    <p:cNvPr id="6369" name="Freeform 225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59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59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370" name="Freeform 226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59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59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6371" name="Group 227"/>
                <p:cNvGrpSpPr>
                  <a:grpSpLocks/>
                </p:cNvGrpSpPr>
                <p:nvPr/>
              </p:nvGrpSpPr>
              <p:grpSpPr bwMode="auto">
                <a:xfrm>
                  <a:off x="1177" y="1822"/>
                  <a:ext cx="405" cy="434"/>
                  <a:chOff x="3973" y="2756"/>
                  <a:chExt cx="148" cy="164"/>
                </a:xfrm>
              </p:grpSpPr>
              <p:grpSp>
                <p:nvGrpSpPr>
                  <p:cNvPr id="6372" name="Group 228"/>
                  <p:cNvGrpSpPr>
                    <a:grpSpLocks/>
                  </p:cNvGrpSpPr>
                  <p:nvPr/>
                </p:nvGrpSpPr>
                <p:grpSpPr bwMode="auto">
                  <a:xfrm>
                    <a:off x="3973" y="2756"/>
                    <a:ext cx="148" cy="164"/>
                    <a:chOff x="3973" y="2756"/>
                    <a:chExt cx="148" cy="164"/>
                  </a:xfrm>
                </p:grpSpPr>
                <p:sp>
                  <p:nvSpPr>
                    <p:cNvPr id="6373" name="Oval 2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374" name="Oval 2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375" name="Group 231"/>
                  <p:cNvGrpSpPr>
                    <a:grpSpLocks/>
                  </p:cNvGrpSpPr>
                  <p:nvPr/>
                </p:nvGrpSpPr>
                <p:grpSpPr bwMode="auto">
                  <a:xfrm>
                    <a:off x="3985" y="2770"/>
                    <a:ext cx="123" cy="136"/>
                    <a:chOff x="3985" y="2770"/>
                    <a:chExt cx="123" cy="136"/>
                  </a:xfrm>
                </p:grpSpPr>
                <p:sp>
                  <p:nvSpPr>
                    <p:cNvPr id="6376" name="Oval 2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377" name="Oval 2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6378" name="Group 234"/>
                <p:cNvGrpSpPr>
                  <a:grpSpLocks/>
                </p:cNvGrpSpPr>
                <p:nvPr/>
              </p:nvGrpSpPr>
              <p:grpSpPr bwMode="auto">
                <a:xfrm>
                  <a:off x="1210" y="1860"/>
                  <a:ext cx="337" cy="358"/>
                  <a:chOff x="3985" y="2770"/>
                  <a:chExt cx="123" cy="136"/>
                </a:xfrm>
              </p:grpSpPr>
              <p:sp>
                <p:nvSpPr>
                  <p:cNvPr id="6379" name="Freeform 235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59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59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380" name="Freeform 236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59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59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381" name="Group 237"/>
                <p:cNvGrpSpPr>
                  <a:grpSpLocks/>
                </p:cNvGrpSpPr>
                <p:nvPr/>
              </p:nvGrpSpPr>
              <p:grpSpPr bwMode="auto">
                <a:xfrm>
                  <a:off x="1177" y="1822"/>
                  <a:ext cx="405" cy="434"/>
                  <a:chOff x="3973" y="2756"/>
                  <a:chExt cx="148" cy="164"/>
                </a:xfrm>
              </p:grpSpPr>
              <p:sp>
                <p:nvSpPr>
                  <p:cNvPr id="6382" name="Oval 238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383" name="Oval 239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384" name="Group 240"/>
                <p:cNvGrpSpPr>
                  <a:grpSpLocks/>
                </p:cNvGrpSpPr>
                <p:nvPr/>
              </p:nvGrpSpPr>
              <p:grpSpPr bwMode="auto">
                <a:xfrm>
                  <a:off x="1210" y="1860"/>
                  <a:ext cx="337" cy="358"/>
                  <a:chOff x="3985" y="2770"/>
                  <a:chExt cx="123" cy="136"/>
                </a:xfrm>
              </p:grpSpPr>
              <p:sp>
                <p:nvSpPr>
                  <p:cNvPr id="6385" name="Oval 241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386" name="Oval 242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387" name="Group 243"/>
                <p:cNvGrpSpPr>
                  <a:grpSpLocks/>
                </p:cNvGrpSpPr>
                <p:nvPr/>
              </p:nvGrpSpPr>
              <p:grpSpPr bwMode="auto">
                <a:xfrm>
                  <a:off x="1177" y="1822"/>
                  <a:ext cx="405" cy="434"/>
                  <a:chOff x="3973" y="2756"/>
                  <a:chExt cx="148" cy="164"/>
                </a:xfrm>
              </p:grpSpPr>
              <p:sp>
                <p:nvSpPr>
                  <p:cNvPr id="6388" name="Oval 244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389" name="Oval 245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390" name="Group 246"/>
                <p:cNvGrpSpPr>
                  <a:grpSpLocks/>
                </p:cNvGrpSpPr>
                <p:nvPr/>
              </p:nvGrpSpPr>
              <p:grpSpPr bwMode="auto">
                <a:xfrm>
                  <a:off x="1210" y="1860"/>
                  <a:ext cx="337" cy="358"/>
                  <a:chOff x="3985" y="2770"/>
                  <a:chExt cx="123" cy="136"/>
                </a:xfrm>
              </p:grpSpPr>
              <p:sp>
                <p:nvSpPr>
                  <p:cNvPr id="6391" name="Oval 247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392" name="Oval 248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393" name="Group 249"/>
                <p:cNvGrpSpPr>
                  <a:grpSpLocks/>
                </p:cNvGrpSpPr>
                <p:nvPr/>
              </p:nvGrpSpPr>
              <p:grpSpPr bwMode="auto">
                <a:xfrm>
                  <a:off x="1210" y="1860"/>
                  <a:ext cx="337" cy="358"/>
                  <a:chOff x="3985" y="2770"/>
                  <a:chExt cx="123" cy="136"/>
                </a:xfrm>
              </p:grpSpPr>
              <p:sp>
                <p:nvSpPr>
                  <p:cNvPr id="6394" name="Freeform 250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59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59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395" name="Freeform 251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59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59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6396" name="Group 252"/>
              <p:cNvGrpSpPr>
                <a:grpSpLocks/>
              </p:cNvGrpSpPr>
              <p:nvPr/>
            </p:nvGrpSpPr>
            <p:grpSpPr bwMode="auto">
              <a:xfrm>
                <a:off x="2519" y="1822"/>
                <a:ext cx="409" cy="434"/>
                <a:chOff x="2298" y="1822"/>
                <a:chExt cx="409" cy="434"/>
              </a:xfrm>
            </p:grpSpPr>
            <p:grpSp>
              <p:nvGrpSpPr>
                <p:cNvPr id="6397" name="Group 253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6398" name="Group 254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grpSp>
                  <p:nvGrpSpPr>
                    <p:cNvPr id="6399" name="Group 25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sp>
                    <p:nvSpPr>
                      <p:cNvPr id="6400" name="Oval 2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6401" name="Oval 25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6402" name="Group 25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6403" name="Oval 25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6404" name="Oval 26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6405" name="Group 261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6406" name="Freeform 262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407" name="Freeform 263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6408" name="Group 264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6409" name="Group 265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sp>
                  <p:nvSpPr>
                    <p:cNvPr id="6410" name="Oval 2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411" name="Oval 2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412" name="Group 268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6413" name="Oval 2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414" name="Oval 2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6415" name="Group 271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6416" name="Freeform 272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417" name="Freeform 273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418" name="Group 274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6419" name="Oval 275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420" name="Oval 276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421" name="Group 277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6422" name="Oval 278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423" name="Oval 279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424" name="Group 280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6425" name="Oval 281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426" name="Oval 282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427" name="Group 283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6428" name="Oval 284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429" name="Oval 285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430" name="Group 286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6431" name="Freeform 287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432" name="Freeform 288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6433" name="Freeform 289"/>
              <p:cNvSpPr>
                <a:spLocks/>
              </p:cNvSpPr>
              <p:nvPr/>
            </p:nvSpPr>
            <p:spPr bwMode="auto">
              <a:xfrm>
                <a:off x="879" y="1608"/>
                <a:ext cx="4" cy="2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232"/>
                  </a:cxn>
                </a:cxnLst>
                <a:rect l="0" t="0" r="r" b="b"/>
                <a:pathLst>
                  <a:path w="4" h="232">
                    <a:moveTo>
                      <a:pt x="0" y="0"/>
                    </a:moveTo>
                    <a:lnTo>
                      <a:pt x="4" y="232"/>
                    </a:lnTo>
                  </a:path>
                </a:pathLst>
              </a:custGeom>
              <a:solidFill>
                <a:srgbClr val="FFFFFF"/>
              </a:solidFill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6434" name="Group 290"/>
              <p:cNvGrpSpPr>
                <a:grpSpLocks/>
              </p:cNvGrpSpPr>
              <p:nvPr/>
            </p:nvGrpSpPr>
            <p:grpSpPr bwMode="auto">
              <a:xfrm>
                <a:off x="723" y="1608"/>
                <a:ext cx="320" cy="321"/>
                <a:chOff x="0" y="2496"/>
                <a:chExt cx="304" cy="285"/>
              </a:xfrm>
            </p:grpSpPr>
            <p:sp>
              <p:nvSpPr>
                <p:cNvPr id="6435" name="Line 291"/>
                <p:cNvSpPr>
                  <a:spLocks noChangeShapeType="1"/>
                </p:cNvSpPr>
                <p:nvPr/>
              </p:nvSpPr>
              <p:spPr bwMode="auto">
                <a:xfrm>
                  <a:off x="148" y="2496"/>
                  <a:ext cx="3" cy="285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36" name="Freeform 292"/>
                <p:cNvSpPr>
                  <a:spLocks noEditPoints="1"/>
                </p:cNvSpPr>
                <p:nvPr/>
              </p:nvSpPr>
              <p:spPr bwMode="auto">
                <a:xfrm>
                  <a:off x="0" y="2592"/>
                  <a:ext cx="304" cy="4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8" y="0"/>
                    </a:cxn>
                    <a:cxn ang="0">
                      <a:pos x="18" y="18"/>
                    </a:cxn>
                    <a:cxn ang="0">
                      <a:pos x="0" y="18"/>
                    </a:cxn>
                    <a:cxn ang="0">
                      <a:pos x="0" y="0"/>
                    </a:cxn>
                    <a:cxn ang="0">
                      <a:pos x="36" y="0"/>
                    </a:cxn>
                    <a:cxn ang="0">
                      <a:pos x="54" y="0"/>
                    </a:cxn>
                    <a:cxn ang="0">
                      <a:pos x="54" y="18"/>
                    </a:cxn>
                    <a:cxn ang="0">
                      <a:pos x="36" y="18"/>
                    </a:cxn>
                    <a:cxn ang="0">
                      <a:pos x="36" y="0"/>
                    </a:cxn>
                    <a:cxn ang="0">
                      <a:pos x="72" y="0"/>
                    </a:cxn>
                    <a:cxn ang="0">
                      <a:pos x="90" y="0"/>
                    </a:cxn>
                    <a:cxn ang="0">
                      <a:pos x="90" y="18"/>
                    </a:cxn>
                    <a:cxn ang="0">
                      <a:pos x="72" y="18"/>
                    </a:cxn>
                    <a:cxn ang="0">
                      <a:pos x="72" y="0"/>
                    </a:cxn>
                    <a:cxn ang="0">
                      <a:pos x="108" y="0"/>
                    </a:cxn>
                    <a:cxn ang="0">
                      <a:pos x="126" y="0"/>
                    </a:cxn>
                    <a:cxn ang="0">
                      <a:pos x="126" y="18"/>
                    </a:cxn>
                    <a:cxn ang="0">
                      <a:pos x="108" y="18"/>
                    </a:cxn>
                    <a:cxn ang="0">
                      <a:pos x="108" y="0"/>
                    </a:cxn>
                    <a:cxn ang="0">
                      <a:pos x="144" y="0"/>
                    </a:cxn>
                    <a:cxn ang="0">
                      <a:pos x="162" y="0"/>
                    </a:cxn>
                    <a:cxn ang="0">
                      <a:pos x="162" y="18"/>
                    </a:cxn>
                    <a:cxn ang="0">
                      <a:pos x="144" y="18"/>
                    </a:cxn>
                    <a:cxn ang="0">
                      <a:pos x="144" y="0"/>
                    </a:cxn>
                    <a:cxn ang="0">
                      <a:pos x="180" y="0"/>
                    </a:cxn>
                    <a:cxn ang="0">
                      <a:pos x="190" y="0"/>
                    </a:cxn>
                    <a:cxn ang="0">
                      <a:pos x="190" y="18"/>
                    </a:cxn>
                    <a:cxn ang="0">
                      <a:pos x="180" y="18"/>
                    </a:cxn>
                    <a:cxn ang="0">
                      <a:pos x="180" y="0"/>
                    </a:cxn>
                  </a:cxnLst>
                  <a:rect l="0" t="0" r="r" b="b"/>
                  <a:pathLst>
                    <a:path w="190" h="18">
                      <a:moveTo>
                        <a:pt x="0" y="0"/>
                      </a:moveTo>
                      <a:lnTo>
                        <a:pt x="18" y="0"/>
                      </a:lnTo>
                      <a:lnTo>
                        <a:pt x="18" y="18"/>
                      </a:lnTo>
                      <a:lnTo>
                        <a:pt x="0" y="18"/>
                      </a:lnTo>
                      <a:lnTo>
                        <a:pt x="0" y="0"/>
                      </a:lnTo>
                      <a:close/>
                      <a:moveTo>
                        <a:pt x="36" y="0"/>
                      </a:moveTo>
                      <a:lnTo>
                        <a:pt x="54" y="0"/>
                      </a:lnTo>
                      <a:lnTo>
                        <a:pt x="54" y="18"/>
                      </a:lnTo>
                      <a:lnTo>
                        <a:pt x="36" y="18"/>
                      </a:lnTo>
                      <a:lnTo>
                        <a:pt x="36" y="0"/>
                      </a:lnTo>
                      <a:close/>
                      <a:moveTo>
                        <a:pt x="72" y="0"/>
                      </a:moveTo>
                      <a:lnTo>
                        <a:pt x="90" y="0"/>
                      </a:lnTo>
                      <a:lnTo>
                        <a:pt x="90" y="18"/>
                      </a:lnTo>
                      <a:lnTo>
                        <a:pt x="72" y="18"/>
                      </a:lnTo>
                      <a:lnTo>
                        <a:pt x="72" y="0"/>
                      </a:lnTo>
                      <a:close/>
                      <a:moveTo>
                        <a:pt x="108" y="0"/>
                      </a:moveTo>
                      <a:lnTo>
                        <a:pt x="126" y="0"/>
                      </a:lnTo>
                      <a:lnTo>
                        <a:pt x="126" y="18"/>
                      </a:lnTo>
                      <a:lnTo>
                        <a:pt x="108" y="18"/>
                      </a:lnTo>
                      <a:lnTo>
                        <a:pt x="108" y="0"/>
                      </a:lnTo>
                      <a:close/>
                      <a:moveTo>
                        <a:pt x="144" y="0"/>
                      </a:moveTo>
                      <a:lnTo>
                        <a:pt x="162" y="0"/>
                      </a:lnTo>
                      <a:lnTo>
                        <a:pt x="162" y="18"/>
                      </a:lnTo>
                      <a:lnTo>
                        <a:pt x="144" y="18"/>
                      </a:lnTo>
                      <a:lnTo>
                        <a:pt x="144" y="0"/>
                      </a:lnTo>
                      <a:close/>
                      <a:moveTo>
                        <a:pt x="180" y="0"/>
                      </a:moveTo>
                      <a:lnTo>
                        <a:pt x="190" y="0"/>
                      </a:lnTo>
                      <a:lnTo>
                        <a:pt x="190" y="18"/>
                      </a:lnTo>
                      <a:lnTo>
                        <a:pt x="180" y="18"/>
                      </a:lnTo>
                      <a:lnTo>
                        <a:pt x="18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4763" cap="flat">
                  <a:solidFill>
                    <a:srgbClr val="000000"/>
                  </a:solidFill>
                  <a:prstDash val="solid"/>
                  <a:bevel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6437" name="Freeform 293"/>
              <p:cNvSpPr>
                <a:spLocks/>
              </p:cNvSpPr>
              <p:nvPr/>
            </p:nvSpPr>
            <p:spPr bwMode="auto">
              <a:xfrm>
                <a:off x="992" y="1095"/>
                <a:ext cx="2088" cy="891"/>
              </a:xfrm>
              <a:custGeom>
                <a:avLst/>
                <a:gdLst/>
                <a:ahLst/>
                <a:cxnLst>
                  <a:cxn ang="0">
                    <a:pos x="0" y="143"/>
                  </a:cxn>
                  <a:cxn ang="0">
                    <a:pos x="110" y="0"/>
                  </a:cxn>
                  <a:cxn ang="0">
                    <a:pos x="1668" y="0"/>
                  </a:cxn>
                  <a:cxn ang="0">
                    <a:pos x="1875" y="99"/>
                  </a:cxn>
                  <a:cxn ang="0">
                    <a:pos x="2088" y="513"/>
                  </a:cxn>
                  <a:cxn ang="0">
                    <a:pos x="2072" y="881"/>
                  </a:cxn>
                  <a:cxn ang="0">
                    <a:pos x="1771" y="891"/>
                  </a:cxn>
                  <a:cxn ang="0">
                    <a:pos x="110" y="891"/>
                  </a:cxn>
                  <a:cxn ang="0">
                    <a:pos x="6" y="792"/>
                  </a:cxn>
                  <a:cxn ang="0">
                    <a:pos x="8" y="131"/>
                  </a:cxn>
                </a:cxnLst>
                <a:rect l="0" t="0" r="r" b="b"/>
                <a:pathLst>
                  <a:path w="2088" h="891">
                    <a:moveTo>
                      <a:pt x="0" y="143"/>
                    </a:moveTo>
                    <a:lnTo>
                      <a:pt x="110" y="0"/>
                    </a:lnTo>
                    <a:lnTo>
                      <a:pt x="1668" y="0"/>
                    </a:lnTo>
                    <a:lnTo>
                      <a:pt x="1875" y="99"/>
                    </a:lnTo>
                    <a:lnTo>
                      <a:pt x="2088" y="513"/>
                    </a:lnTo>
                    <a:lnTo>
                      <a:pt x="2072" y="881"/>
                    </a:lnTo>
                    <a:lnTo>
                      <a:pt x="1771" y="891"/>
                    </a:lnTo>
                    <a:lnTo>
                      <a:pt x="110" y="891"/>
                    </a:lnTo>
                    <a:lnTo>
                      <a:pt x="6" y="792"/>
                    </a:lnTo>
                    <a:lnTo>
                      <a:pt x="8" y="131"/>
                    </a:lnTo>
                  </a:path>
                </a:pathLst>
              </a:custGeom>
              <a:gradFill rotWithShape="1">
                <a:gsLst>
                  <a:gs pos="0">
                    <a:srgbClr val="00CCFF"/>
                  </a:gs>
                  <a:gs pos="50000">
                    <a:srgbClr val="0033CC"/>
                  </a:gs>
                  <a:gs pos="100000">
                    <a:srgbClr val="00CCFF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107763" dir="18900000" algn="ctr" rotWithShape="0">
                  <a:srgbClr val="004800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438" name="Rectangle 294"/>
              <p:cNvSpPr>
                <a:spLocks noChangeArrowheads="1"/>
              </p:cNvSpPr>
              <p:nvPr/>
            </p:nvSpPr>
            <p:spPr bwMode="auto">
              <a:xfrm>
                <a:off x="1093" y="1365"/>
                <a:ext cx="186" cy="264"/>
              </a:xfrm>
              <a:prstGeom prst="rect">
                <a:avLst/>
              </a:prstGeom>
              <a:solidFill>
                <a:srgbClr val="00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439" name="Rectangle 295"/>
              <p:cNvSpPr>
                <a:spLocks noChangeArrowheads="1"/>
              </p:cNvSpPr>
              <p:nvPr/>
            </p:nvSpPr>
            <p:spPr bwMode="auto">
              <a:xfrm>
                <a:off x="1526" y="1365"/>
                <a:ext cx="186" cy="264"/>
              </a:xfrm>
              <a:prstGeom prst="rect">
                <a:avLst/>
              </a:prstGeom>
              <a:solidFill>
                <a:srgbClr val="00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440" name="Rectangle 296"/>
              <p:cNvSpPr>
                <a:spLocks noChangeArrowheads="1"/>
              </p:cNvSpPr>
              <p:nvPr/>
            </p:nvSpPr>
            <p:spPr bwMode="auto">
              <a:xfrm>
                <a:off x="2408" y="1365"/>
                <a:ext cx="232" cy="315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6441" name="Group 297"/>
              <p:cNvGrpSpPr>
                <a:grpSpLocks/>
              </p:cNvGrpSpPr>
              <p:nvPr/>
            </p:nvGrpSpPr>
            <p:grpSpPr bwMode="auto">
              <a:xfrm>
                <a:off x="1346" y="960"/>
                <a:ext cx="202" cy="192"/>
                <a:chOff x="5136" y="1968"/>
                <a:chExt cx="192" cy="171"/>
              </a:xfrm>
            </p:grpSpPr>
            <p:sp>
              <p:nvSpPr>
                <p:cNvPr id="6442" name="Oval 298"/>
                <p:cNvSpPr>
                  <a:spLocks noChangeArrowheads="1"/>
                </p:cNvSpPr>
                <p:nvPr/>
              </p:nvSpPr>
              <p:spPr bwMode="auto">
                <a:xfrm>
                  <a:off x="5136" y="1968"/>
                  <a:ext cx="192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43" name="Freeform 299"/>
                <p:cNvSpPr>
                  <a:spLocks/>
                </p:cNvSpPr>
                <p:nvPr/>
              </p:nvSpPr>
              <p:spPr bwMode="auto">
                <a:xfrm>
                  <a:off x="5184" y="1968"/>
                  <a:ext cx="96" cy="17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96" y="0"/>
                    </a:cxn>
                    <a:cxn ang="0">
                      <a:pos x="82" y="156"/>
                    </a:cxn>
                    <a:cxn ang="0">
                      <a:pos x="4" y="171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96" h="171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82" y="156"/>
                      </a:lnTo>
                      <a:lnTo>
                        <a:pt x="4" y="171"/>
                      </a:lnTo>
                      <a:lnTo>
                        <a:pt x="0" y="48"/>
                      </a:lnTo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6444" name="Freeform 300"/>
              <p:cNvSpPr>
                <a:spLocks/>
              </p:cNvSpPr>
              <p:nvPr/>
            </p:nvSpPr>
            <p:spPr bwMode="auto">
              <a:xfrm>
                <a:off x="1043" y="1878"/>
                <a:ext cx="1818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1">
                    <a:moveTo>
                      <a:pt x="0" y="0"/>
                    </a:moveTo>
                    <a:cubicBezTo>
                      <a:pt x="0" y="0"/>
                      <a:pt x="864" y="0"/>
                      <a:pt x="1728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445" name="Freeform 301"/>
              <p:cNvSpPr>
                <a:spLocks/>
              </p:cNvSpPr>
              <p:nvPr/>
            </p:nvSpPr>
            <p:spPr bwMode="auto">
              <a:xfrm>
                <a:off x="1007" y="1229"/>
                <a:ext cx="1854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62" y="0"/>
                  </a:cxn>
                </a:cxnLst>
                <a:rect l="0" t="0" r="r" b="b"/>
                <a:pathLst>
                  <a:path w="1762" h="1">
                    <a:moveTo>
                      <a:pt x="0" y="0"/>
                    </a:moveTo>
                    <a:cubicBezTo>
                      <a:pt x="293" y="0"/>
                      <a:pt x="1395" y="0"/>
                      <a:pt x="1762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6446" name="Group 302"/>
              <p:cNvGrpSpPr>
                <a:grpSpLocks/>
              </p:cNvGrpSpPr>
              <p:nvPr/>
            </p:nvGrpSpPr>
            <p:grpSpPr bwMode="auto">
              <a:xfrm>
                <a:off x="2306" y="960"/>
                <a:ext cx="202" cy="192"/>
                <a:chOff x="5136" y="1968"/>
                <a:chExt cx="192" cy="171"/>
              </a:xfrm>
            </p:grpSpPr>
            <p:sp>
              <p:nvSpPr>
                <p:cNvPr id="6447" name="Oval 303"/>
                <p:cNvSpPr>
                  <a:spLocks noChangeArrowheads="1"/>
                </p:cNvSpPr>
                <p:nvPr/>
              </p:nvSpPr>
              <p:spPr bwMode="auto">
                <a:xfrm>
                  <a:off x="5136" y="1968"/>
                  <a:ext cx="192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48" name="Freeform 304"/>
                <p:cNvSpPr>
                  <a:spLocks/>
                </p:cNvSpPr>
                <p:nvPr/>
              </p:nvSpPr>
              <p:spPr bwMode="auto">
                <a:xfrm>
                  <a:off x="5184" y="1968"/>
                  <a:ext cx="96" cy="17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96" y="0"/>
                    </a:cxn>
                    <a:cxn ang="0">
                      <a:pos x="82" y="156"/>
                    </a:cxn>
                    <a:cxn ang="0">
                      <a:pos x="4" y="171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96" h="171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82" y="156"/>
                      </a:lnTo>
                      <a:lnTo>
                        <a:pt x="4" y="171"/>
                      </a:lnTo>
                      <a:lnTo>
                        <a:pt x="0" y="48"/>
                      </a:lnTo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6449" name="Freeform 305"/>
              <p:cNvSpPr>
                <a:spLocks/>
              </p:cNvSpPr>
              <p:nvPr/>
            </p:nvSpPr>
            <p:spPr bwMode="auto">
              <a:xfrm>
                <a:off x="1245" y="1662"/>
                <a:ext cx="17" cy="35"/>
              </a:xfrm>
              <a:custGeom>
                <a:avLst/>
                <a:gdLst/>
                <a:ahLst/>
                <a:cxnLst>
                  <a:cxn ang="0">
                    <a:pos x="0" y="31"/>
                  </a:cxn>
                  <a:cxn ang="0">
                    <a:pos x="16" y="0"/>
                  </a:cxn>
                  <a:cxn ang="0">
                    <a:pos x="0" y="31"/>
                  </a:cxn>
                </a:cxnLst>
                <a:rect l="0" t="0" r="r" b="b"/>
                <a:pathLst>
                  <a:path w="16" h="31">
                    <a:moveTo>
                      <a:pt x="0" y="31"/>
                    </a:moveTo>
                    <a:cubicBezTo>
                      <a:pt x="5" y="21"/>
                      <a:pt x="16" y="0"/>
                      <a:pt x="16" y="0"/>
                    </a:cubicBezTo>
                    <a:cubicBezTo>
                      <a:pt x="16" y="0"/>
                      <a:pt x="5" y="21"/>
                      <a:pt x="0" y="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450" name="Freeform 306"/>
              <p:cNvSpPr>
                <a:spLocks/>
              </p:cNvSpPr>
              <p:nvPr/>
            </p:nvSpPr>
            <p:spPr bwMode="auto">
              <a:xfrm>
                <a:off x="1070" y="1284"/>
                <a:ext cx="225" cy="594"/>
              </a:xfrm>
              <a:custGeom>
                <a:avLst/>
                <a:gdLst/>
                <a:ahLst/>
                <a:cxnLst>
                  <a:cxn ang="0">
                    <a:pos x="214" y="528"/>
                  </a:cxn>
                  <a:cxn ang="0">
                    <a:pos x="214" y="0"/>
                  </a:cxn>
                  <a:cxn ang="0">
                    <a:pos x="0" y="2"/>
                  </a:cxn>
                  <a:cxn ang="0">
                    <a:pos x="0" y="527"/>
                  </a:cxn>
                  <a:cxn ang="0">
                    <a:pos x="214" y="528"/>
                  </a:cxn>
                </a:cxnLst>
                <a:rect l="0" t="0" r="r" b="b"/>
                <a:pathLst>
                  <a:path w="214" h="528">
                    <a:moveTo>
                      <a:pt x="214" y="528"/>
                    </a:moveTo>
                    <a:lnTo>
                      <a:pt x="214" y="0"/>
                    </a:lnTo>
                    <a:lnTo>
                      <a:pt x="0" y="2"/>
                    </a:lnTo>
                    <a:lnTo>
                      <a:pt x="0" y="527"/>
                    </a:lnTo>
                    <a:lnTo>
                      <a:pt x="214" y="528"/>
                    </a:lnTo>
                    <a:close/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451" name="Freeform 307"/>
              <p:cNvSpPr>
                <a:spLocks/>
              </p:cNvSpPr>
              <p:nvPr/>
            </p:nvSpPr>
            <p:spPr bwMode="auto">
              <a:xfrm>
                <a:off x="2664" y="1200"/>
                <a:ext cx="432" cy="520"/>
              </a:xfrm>
              <a:custGeom>
                <a:avLst/>
                <a:gdLst/>
                <a:ahLst/>
                <a:cxnLst>
                  <a:cxn ang="0">
                    <a:pos x="216" y="0"/>
                  </a:cxn>
                  <a:cxn ang="0">
                    <a:pos x="0" y="136"/>
                  </a:cxn>
                  <a:cxn ang="0">
                    <a:pos x="64" y="520"/>
                  </a:cxn>
                  <a:cxn ang="0">
                    <a:pos x="400" y="520"/>
                  </a:cxn>
                  <a:cxn ang="0">
                    <a:pos x="432" y="424"/>
                  </a:cxn>
                </a:cxnLst>
                <a:rect l="0" t="0" r="r" b="b"/>
                <a:pathLst>
                  <a:path w="432" h="520">
                    <a:moveTo>
                      <a:pt x="216" y="0"/>
                    </a:moveTo>
                    <a:lnTo>
                      <a:pt x="0" y="136"/>
                    </a:lnTo>
                    <a:lnTo>
                      <a:pt x="64" y="520"/>
                    </a:lnTo>
                    <a:lnTo>
                      <a:pt x="400" y="520"/>
                    </a:lnTo>
                    <a:lnTo>
                      <a:pt x="432" y="424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452" name="Rectangle 308"/>
              <p:cNvSpPr>
                <a:spLocks noChangeArrowheads="1"/>
              </p:cNvSpPr>
              <p:nvPr/>
            </p:nvSpPr>
            <p:spPr bwMode="auto">
              <a:xfrm>
                <a:off x="2120" y="1365"/>
                <a:ext cx="232" cy="315"/>
              </a:xfrm>
              <a:prstGeom prst="rect">
                <a:avLst/>
              </a:prstGeom>
              <a:solidFill>
                <a:srgbClr val="00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453" name="Freeform 309"/>
              <p:cNvSpPr>
                <a:spLocks/>
              </p:cNvSpPr>
              <p:nvPr/>
            </p:nvSpPr>
            <p:spPr bwMode="auto">
              <a:xfrm>
                <a:off x="1832" y="872"/>
                <a:ext cx="784" cy="328"/>
              </a:xfrm>
              <a:custGeom>
                <a:avLst/>
                <a:gdLst/>
                <a:ahLst/>
                <a:cxnLst>
                  <a:cxn ang="0">
                    <a:pos x="328" y="280"/>
                  </a:cxn>
                  <a:cxn ang="0">
                    <a:pos x="0" y="0"/>
                  </a:cxn>
                  <a:cxn ang="0">
                    <a:pos x="784" y="0"/>
                  </a:cxn>
                  <a:cxn ang="0">
                    <a:pos x="232" y="328"/>
                  </a:cxn>
                </a:cxnLst>
                <a:rect l="0" t="0" r="r" b="b"/>
                <a:pathLst>
                  <a:path w="784" h="328">
                    <a:moveTo>
                      <a:pt x="328" y="280"/>
                    </a:moveTo>
                    <a:lnTo>
                      <a:pt x="0" y="0"/>
                    </a:lnTo>
                    <a:lnTo>
                      <a:pt x="784" y="0"/>
                    </a:lnTo>
                    <a:lnTo>
                      <a:pt x="232" y="328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454" name="Rectangle 310"/>
              <p:cNvSpPr>
                <a:spLocks noChangeArrowheads="1"/>
              </p:cNvSpPr>
              <p:nvPr/>
            </p:nvSpPr>
            <p:spPr bwMode="auto">
              <a:xfrm>
                <a:off x="1824" y="1365"/>
                <a:ext cx="232" cy="315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6455" name="AutoShape 311"/>
          <p:cNvSpPr>
            <a:spLocks noChangeArrowheads="1"/>
          </p:cNvSpPr>
          <p:nvPr/>
        </p:nvSpPr>
        <p:spPr bwMode="auto">
          <a:xfrm>
            <a:off x="7488238" y="0"/>
            <a:ext cx="1655762" cy="1489075"/>
          </a:xfrm>
          <a:prstGeom prst="irregularSeal1">
            <a:avLst/>
          </a:prstGeom>
          <a:solidFill>
            <a:srgbClr val="FFFF00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1">
                <a:solidFill>
                  <a:schemeClr val="accent2"/>
                </a:solidFill>
                <a:latin typeface="Times New Roman" pitchFamily="18" charset="0"/>
              </a:rPr>
              <a:t>№2</a:t>
            </a:r>
          </a:p>
        </p:txBody>
      </p:sp>
      <p:grpSp>
        <p:nvGrpSpPr>
          <p:cNvPr id="6456" name="Group 312"/>
          <p:cNvGrpSpPr>
            <a:grpSpLocks/>
          </p:cNvGrpSpPr>
          <p:nvPr/>
        </p:nvGrpSpPr>
        <p:grpSpPr bwMode="auto">
          <a:xfrm>
            <a:off x="3635375" y="6172200"/>
            <a:ext cx="633413" cy="685800"/>
            <a:chOff x="2464" y="3024"/>
            <a:chExt cx="399" cy="432"/>
          </a:xfrm>
        </p:grpSpPr>
        <p:grpSp>
          <p:nvGrpSpPr>
            <p:cNvPr id="6457" name="Group 313"/>
            <p:cNvGrpSpPr>
              <a:grpSpLocks/>
            </p:cNvGrpSpPr>
            <p:nvPr/>
          </p:nvGrpSpPr>
          <p:grpSpPr bwMode="auto">
            <a:xfrm>
              <a:off x="2464" y="3312"/>
              <a:ext cx="336" cy="144"/>
              <a:chOff x="1792" y="4000"/>
              <a:chExt cx="352" cy="160"/>
            </a:xfrm>
          </p:grpSpPr>
          <p:sp>
            <p:nvSpPr>
              <p:cNvPr id="6458" name="Oval 314"/>
              <p:cNvSpPr>
                <a:spLocks noChangeArrowheads="1"/>
              </p:cNvSpPr>
              <p:nvPr/>
            </p:nvSpPr>
            <p:spPr bwMode="auto">
              <a:xfrm>
                <a:off x="1792" y="4032"/>
                <a:ext cx="352" cy="12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459" name="Oval 315"/>
              <p:cNvSpPr>
                <a:spLocks noChangeArrowheads="1"/>
              </p:cNvSpPr>
              <p:nvPr/>
            </p:nvSpPr>
            <p:spPr bwMode="auto">
              <a:xfrm>
                <a:off x="1840" y="4016"/>
                <a:ext cx="272" cy="96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460" name="Oval 316"/>
              <p:cNvSpPr>
                <a:spLocks noChangeArrowheads="1"/>
              </p:cNvSpPr>
              <p:nvPr/>
            </p:nvSpPr>
            <p:spPr bwMode="auto">
              <a:xfrm>
                <a:off x="1872" y="4000"/>
                <a:ext cx="192" cy="4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6461" name="Freeform 317"/>
            <p:cNvSpPr>
              <a:spLocks/>
            </p:cNvSpPr>
            <p:nvPr/>
          </p:nvSpPr>
          <p:spPr bwMode="auto">
            <a:xfrm>
              <a:off x="2632" y="3024"/>
              <a:ext cx="231" cy="318"/>
            </a:xfrm>
            <a:custGeom>
              <a:avLst/>
              <a:gdLst/>
              <a:ahLst/>
              <a:cxnLst>
                <a:cxn ang="0">
                  <a:pos x="0" y="318"/>
                </a:cxn>
                <a:cxn ang="0">
                  <a:pos x="454" y="318"/>
                </a:cxn>
                <a:cxn ang="0">
                  <a:pos x="0" y="0"/>
                </a:cxn>
                <a:cxn ang="0">
                  <a:pos x="0" y="544"/>
                </a:cxn>
              </a:cxnLst>
              <a:rect l="0" t="0" r="r" b="b"/>
              <a:pathLst>
                <a:path w="454" h="544">
                  <a:moveTo>
                    <a:pt x="0" y="318"/>
                  </a:moveTo>
                  <a:lnTo>
                    <a:pt x="454" y="318"/>
                  </a:lnTo>
                  <a:lnTo>
                    <a:pt x="0" y="0"/>
                  </a:lnTo>
                  <a:lnTo>
                    <a:pt x="0" y="544"/>
                  </a:lnTo>
                </a:path>
              </a:pathLst>
            </a:custGeom>
            <a:solidFill>
              <a:srgbClr val="FF3300"/>
            </a:soli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462" name="Text Box 318"/>
          <p:cNvSpPr txBox="1">
            <a:spLocks noChangeArrowheads="1"/>
          </p:cNvSpPr>
          <p:nvPr/>
        </p:nvSpPr>
        <p:spPr bwMode="auto">
          <a:xfrm>
            <a:off x="2082800" y="1268413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sz="2400" b="1" i="1" dirty="0" smtClean="0">
              <a:latin typeface="Georgia" pitchFamily="18" charset="0"/>
            </a:endParaRPr>
          </a:p>
        </p:txBody>
      </p:sp>
      <p:sp>
        <p:nvSpPr>
          <p:cNvPr id="6466" name="WordArt 322"/>
          <p:cNvSpPr>
            <a:spLocks noChangeArrowheads="1" noChangeShapeType="1" noTextEdit="1"/>
          </p:cNvSpPr>
          <p:nvPr/>
        </p:nvSpPr>
        <p:spPr bwMode="auto">
          <a:xfrm>
            <a:off x="5292725" y="5084763"/>
            <a:ext cx="273685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i="1" kern="10" dirty="0">
              <a:ln w="19050">
                <a:solidFill>
                  <a:srgbClr val="00FF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468" name="WordArt 324"/>
          <p:cNvSpPr>
            <a:spLocks noChangeArrowheads="1" noChangeShapeType="1" noTextEdit="1"/>
          </p:cNvSpPr>
          <p:nvPr/>
        </p:nvSpPr>
        <p:spPr bwMode="auto">
          <a:xfrm>
            <a:off x="1714480" y="4076700"/>
            <a:ext cx="7000924" cy="7207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600" b="1" kern="1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Алыгъыз,яшагъыз,билигиз,тилегиз</a:t>
            </a:r>
            <a:r>
              <a:rPr lang="ru-RU" sz="3600" b="1" kern="1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.</a:t>
            </a:r>
          </a:p>
          <a:p>
            <a:pPr algn="ctr"/>
            <a:r>
              <a:rPr lang="ru-RU" sz="3600" b="1" kern="1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Туругъуз,охугъуз,гёрюгюз,юрюгюз</a:t>
            </a:r>
            <a:endParaRPr lang="ru-RU" sz="3600" b="1" kern="1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471" name="WordArt 327"/>
          <p:cNvSpPr>
            <a:spLocks noChangeArrowheads="1" noChangeShapeType="1" noTextEdit="1"/>
          </p:cNvSpPr>
          <p:nvPr/>
        </p:nvSpPr>
        <p:spPr bwMode="auto">
          <a:xfrm>
            <a:off x="3059113" y="3213100"/>
            <a:ext cx="15113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</a:t>
            </a:r>
          </a:p>
        </p:txBody>
      </p:sp>
      <p:sp>
        <p:nvSpPr>
          <p:cNvPr id="6473" name="AutoShape 329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16913" y="6165850"/>
            <a:ext cx="574675" cy="539750"/>
          </a:xfrm>
          <a:prstGeom prst="actionButtonBackPrevious">
            <a:avLst/>
          </a:prstGeom>
          <a:gradFill rotWithShape="1">
            <a:gsLst>
              <a:gs pos="0">
                <a:srgbClr val="0000FF"/>
              </a:gs>
              <a:gs pos="50000">
                <a:srgbClr val="0000FF">
                  <a:gamma/>
                  <a:tint val="0"/>
                  <a:invGamma/>
                </a:srgbClr>
              </a:gs>
              <a:gs pos="100000">
                <a:srgbClr val="0000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333" name="Таблица 332"/>
          <p:cNvGraphicFramePr>
            <a:graphicFrameLocks noGrp="1"/>
          </p:cNvGraphicFramePr>
          <p:nvPr/>
        </p:nvGraphicFramePr>
        <p:xfrm>
          <a:off x="2143107" y="1397000"/>
          <a:ext cx="5476893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5631"/>
                <a:gridCol w="1825631"/>
                <a:gridCol w="1825631"/>
              </a:tblGrid>
              <a:tr h="317488"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rgbClr val="FF0000"/>
                          </a:solidFill>
                        </a:rPr>
                        <a:t>бетлер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rgbClr val="FF0000"/>
                          </a:solidFill>
                        </a:rPr>
                        <a:t>Теклик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baseline="0" dirty="0" err="1" smtClean="0">
                          <a:solidFill>
                            <a:srgbClr val="FF0000"/>
                          </a:solidFill>
                        </a:rPr>
                        <a:t>санав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rgbClr val="FF0000"/>
                          </a:solidFill>
                        </a:rPr>
                        <a:t>Кеплюк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dirty="0" err="1" smtClean="0">
                          <a:solidFill>
                            <a:srgbClr val="FF0000"/>
                          </a:solidFill>
                        </a:rPr>
                        <a:t>санав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2-нчи бет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--------------------</a:t>
                      </a:r>
                    </a:p>
                    <a:p>
                      <a:r>
                        <a:rPr lang="ru-RU" dirty="0" err="1" smtClean="0">
                          <a:solidFill>
                            <a:srgbClr val="FFD1FF"/>
                          </a:solidFill>
                        </a:rPr>
                        <a:t>Ишликни</a:t>
                      </a:r>
                      <a:r>
                        <a:rPr lang="ru-RU" dirty="0" smtClean="0">
                          <a:solidFill>
                            <a:srgbClr val="FFD1FF"/>
                          </a:solidFill>
                        </a:rPr>
                        <a:t> </a:t>
                      </a:r>
                      <a:r>
                        <a:rPr lang="ru-RU" dirty="0" err="1" smtClean="0">
                          <a:solidFill>
                            <a:srgbClr val="FFD1FF"/>
                          </a:solidFill>
                        </a:rPr>
                        <a:t>тамуру</a:t>
                      </a:r>
                      <a:r>
                        <a:rPr lang="ru-RU" dirty="0" smtClean="0">
                          <a:solidFill>
                            <a:srgbClr val="FFD1FF"/>
                          </a:solidFill>
                        </a:rPr>
                        <a:t>/</a:t>
                      </a:r>
                      <a:r>
                        <a:rPr lang="ru-RU" dirty="0" err="1" smtClean="0">
                          <a:solidFill>
                            <a:srgbClr val="FFD1FF"/>
                          </a:solidFill>
                        </a:rPr>
                        <a:t>ал,гел</a:t>
                      </a:r>
                      <a:r>
                        <a:rPr lang="ru-RU" dirty="0" smtClean="0">
                          <a:solidFill>
                            <a:srgbClr val="FFD1FF"/>
                          </a:solidFill>
                        </a:rPr>
                        <a:t>/яда </a:t>
                      </a:r>
                      <a:r>
                        <a:rPr lang="ru-RU" baseline="0" dirty="0" smtClean="0">
                          <a:solidFill>
                            <a:srgbClr val="FFD1FF"/>
                          </a:solidFill>
                        </a:rPr>
                        <a:t> </a:t>
                      </a:r>
                      <a:r>
                        <a:rPr lang="ru-RU" baseline="0" dirty="0" err="1" smtClean="0">
                          <a:solidFill>
                            <a:srgbClr val="FFD1FF"/>
                          </a:solidFill>
                        </a:rPr>
                        <a:t>тюбю</a:t>
                      </a:r>
                      <a:r>
                        <a:rPr lang="ru-RU" baseline="0" dirty="0" smtClean="0">
                          <a:solidFill>
                            <a:srgbClr val="FFD1FF"/>
                          </a:solidFill>
                        </a:rPr>
                        <a:t>/</a:t>
                      </a:r>
                      <a:r>
                        <a:rPr lang="ru-RU" baseline="0" dirty="0" err="1" smtClean="0">
                          <a:solidFill>
                            <a:srgbClr val="FFD1FF"/>
                          </a:solidFill>
                        </a:rPr>
                        <a:t>башла</a:t>
                      </a:r>
                      <a:endParaRPr lang="ru-RU" baseline="0" dirty="0" smtClean="0">
                        <a:solidFill>
                          <a:srgbClr val="FFD1FF"/>
                        </a:solidFill>
                      </a:endParaRPr>
                    </a:p>
                    <a:p>
                      <a:r>
                        <a:rPr lang="ru-RU" baseline="0" dirty="0" smtClean="0">
                          <a:solidFill>
                            <a:srgbClr val="FFD1FF"/>
                          </a:solidFill>
                        </a:rPr>
                        <a:t>,</a:t>
                      </a:r>
                      <a:r>
                        <a:rPr lang="ru-RU" baseline="0" dirty="0" err="1" smtClean="0">
                          <a:solidFill>
                            <a:srgbClr val="FFD1FF"/>
                          </a:solidFill>
                        </a:rPr>
                        <a:t>ишле</a:t>
                      </a:r>
                      <a:r>
                        <a:rPr lang="ru-RU" baseline="0" dirty="0" smtClean="0">
                          <a:solidFill>
                            <a:srgbClr val="FFD1FF"/>
                          </a:solidFill>
                        </a:rPr>
                        <a:t>/</a:t>
                      </a:r>
                      <a:r>
                        <a:rPr lang="ru-RU" baseline="0" dirty="0" err="1" smtClean="0">
                          <a:solidFill>
                            <a:srgbClr val="FFD1FF"/>
                          </a:solidFill>
                        </a:rPr>
                        <a:t>оьзю</a:t>
                      </a:r>
                      <a:r>
                        <a:rPr lang="ru-RU" baseline="0" dirty="0" smtClean="0">
                          <a:solidFill>
                            <a:srgbClr val="FFD1FF"/>
                          </a:solidFill>
                        </a:rPr>
                        <a:t> </a:t>
                      </a:r>
                      <a:r>
                        <a:rPr lang="ru-RU" baseline="0" dirty="0" err="1" smtClean="0">
                          <a:solidFill>
                            <a:srgbClr val="FFD1FF"/>
                          </a:solidFill>
                        </a:rPr>
                        <a:t>буйрукъ</a:t>
                      </a:r>
                      <a:r>
                        <a:rPr lang="ru-RU" baseline="0" dirty="0" smtClean="0">
                          <a:solidFill>
                            <a:srgbClr val="FFD1FF"/>
                          </a:solidFill>
                        </a:rPr>
                        <a:t> </a:t>
                      </a:r>
                      <a:r>
                        <a:rPr lang="ru-RU" baseline="0" dirty="0" err="1" smtClean="0">
                          <a:solidFill>
                            <a:srgbClr val="FFD1FF"/>
                          </a:solidFill>
                        </a:rPr>
                        <a:t>англата</a:t>
                      </a:r>
                      <a:endParaRPr lang="ru-RU" dirty="0">
                        <a:solidFill>
                          <a:srgbClr val="FFD1FF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Созукълардан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сонг--</a:t>
                      </a:r>
                      <a:r>
                        <a:rPr lang="ru-RU" dirty="0" err="1" smtClean="0">
                          <a:solidFill>
                            <a:srgbClr val="FFFF00"/>
                          </a:solidFill>
                        </a:rPr>
                        <a:t>гъыз,-гиз</a:t>
                      </a:r>
                      <a:r>
                        <a:rPr lang="ru-RU" dirty="0" smtClean="0">
                          <a:solidFill>
                            <a:srgbClr val="FFFF00"/>
                          </a:solidFill>
                        </a:rPr>
                        <a:t>,</a:t>
                      </a:r>
                    </a:p>
                    <a:p>
                      <a:r>
                        <a:rPr lang="ru-RU" dirty="0" smtClean="0">
                          <a:solidFill>
                            <a:srgbClr val="FFFF00"/>
                          </a:solidFill>
                        </a:rPr>
                        <a:t>-</a:t>
                      </a:r>
                      <a:r>
                        <a:rPr lang="ru-RU" dirty="0" err="1" smtClean="0">
                          <a:solidFill>
                            <a:srgbClr val="FFFF00"/>
                          </a:solidFill>
                        </a:rPr>
                        <a:t>гъуз,-гюз</a:t>
                      </a:r>
                      <a:endParaRPr lang="ru-RU" dirty="0" smtClean="0">
                        <a:solidFill>
                          <a:srgbClr val="FFFF00"/>
                        </a:solidFill>
                      </a:endParaRPr>
                    </a:p>
                    <a:p>
                      <a:r>
                        <a:rPr lang="ru-RU" dirty="0" err="1" smtClean="0"/>
                        <a:t>тутукълардан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сонг</a:t>
                      </a:r>
                      <a:r>
                        <a:rPr lang="ru-RU" dirty="0" smtClean="0"/>
                        <a:t>- </a:t>
                      </a:r>
                      <a:r>
                        <a:rPr lang="ru-RU" dirty="0" err="1" smtClean="0">
                          <a:solidFill>
                            <a:srgbClr val="FFFF00"/>
                          </a:solidFill>
                        </a:rPr>
                        <a:t>ыгъыз</a:t>
                      </a:r>
                      <a:r>
                        <a:rPr lang="ru-RU" dirty="0" smtClean="0">
                          <a:solidFill>
                            <a:srgbClr val="FFFF00"/>
                          </a:solidFill>
                        </a:rPr>
                        <a:t>,</a:t>
                      </a:r>
                    </a:p>
                    <a:p>
                      <a:r>
                        <a:rPr lang="ru-RU" dirty="0" smtClean="0">
                          <a:solidFill>
                            <a:srgbClr val="FFFF00"/>
                          </a:solidFill>
                        </a:rPr>
                        <a:t>-</a:t>
                      </a:r>
                      <a:r>
                        <a:rPr lang="ru-RU" dirty="0" err="1" smtClean="0">
                          <a:solidFill>
                            <a:srgbClr val="FFFF00"/>
                          </a:solidFill>
                        </a:rPr>
                        <a:t>игиз,-угъуз</a:t>
                      </a:r>
                      <a:r>
                        <a:rPr lang="ru-RU" dirty="0" smtClean="0">
                          <a:solidFill>
                            <a:srgbClr val="FFFF00"/>
                          </a:solidFill>
                        </a:rPr>
                        <a:t>,</a:t>
                      </a:r>
                    </a:p>
                    <a:p>
                      <a:r>
                        <a:rPr lang="ru-RU" dirty="0" err="1" smtClean="0">
                          <a:solidFill>
                            <a:srgbClr val="FFFF00"/>
                          </a:solidFill>
                        </a:rPr>
                        <a:t>югюз</a:t>
                      </a:r>
                      <a:r>
                        <a:rPr lang="ru-RU" dirty="0" smtClean="0">
                          <a:solidFill>
                            <a:srgbClr val="FFFF00"/>
                          </a:solidFill>
                        </a:rPr>
                        <a:t>.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68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1404</TotalTime>
  <Words>702</Words>
  <Application>Microsoft Office PowerPoint</Application>
  <PresentationFormat>Экран (4:3)</PresentationFormat>
  <Paragraphs>237</Paragraphs>
  <Slides>26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Охугъуз,буйрукъ багъышдагъы ишликлени бетин ва санавун гёрсетигиз:</vt:lpstr>
      <vt:lpstr>Ишликлени айырып,къайсы маъна англатагъанны гёрсетигиз</vt:lpstr>
      <vt:lpstr>Ишликлени айырып,къайсы маъна англатагъанны гёрсетигиз</vt:lpstr>
      <vt:lpstr>Слайд 15</vt:lpstr>
      <vt:lpstr>Уьйге иш (дневниклеге де язабыз) Тапшурув №342  *84-85</vt:lpstr>
      <vt:lpstr>Слайд 17</vt:lpstr>
      <vt:lpstr>Шарт багъышдагъы ишликлер башгъа ишлик англатагъан иш яшавгъа чыкъмакъ учун герекли болагъан шартны англата</vt:lpstr>
      <vt:lpstr>Бетлеге гёре алышынагъанда шарт ишликни простой къалиби къошумчаланы экинчи тайпасын къабул эте</vt:lpstr>
      <vt:lpstr>Шарт багъышдан сонг</vt:lpstr>
      <vt:lpstr>Шарт ишликни къошма къалиплери</vt:lpstr>
      <vt:lpstr>Гьалиги заман</vt:lpstr>
      <vt:lpstr>Гетген  заман</vt:lpstr>
      <vt:lpstr>Гележек   заман</vt:lpstr>
      <vt:lpstr>Гёчюрюп алыгъыз,шарт            ишликлени табып,белгилегиз.</vt:lpstr>
      <vt:lpstr>Уьйге иш (дневниклеге де язабыз)</vt:lpstr>
    </vt:vector>
  </TitlesOfParts>
  <Company>UCL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MAMA</dc:creator>
  <cp:lastModifiedBy>User</cp:lastModifiedBy>
  <cp:revision>55</cp:revision>
  <dcterms:created xsi:type="dcterms:W3CDTF">2009-07-09T09:57:32Z</dcterms:created>
  <dcterms:modified xsi:type="dcterms:W3CDTF">2016-10-25T22:30:14Z</dcterms:modified>
</cp:coreProperties>
</file>