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57" r:id="rId8"/>
    <p:sldId id="272" r:id="rId9"/>
    <p:sldId id="273" r:id="rId10"/>
    <p:sldId id="263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6B6"/>
    <a:srgbClr val="D5D5D5"/>
    <a:srgbClr val="333333"/>
    <a:srgbClr val="996633"/>
    <a:srgbClr val="008A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211" autoAdjust="0"/>
    <p:restoredTop sz="94648" autoAdjust="0"/>
  </p:normalViewPr>
  <p:slideViewPr>
    <p:cSldViewPr>
      <p:cViewPr varScale="1">
        <p:scale>
          <a:sx n="82" d="100"/>
          <a:sy n="82" d="100"/>
        </p:scale>
        <p:origin x="-2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42" name="Picture 22" descr="18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</p:spPr>
      </p:pic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5144" name="Picture 24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5145" name="Picture 25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5146" name="Picture 26" descr="1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5147" name="Picture 27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  <p:pic>
        <p:nvPicPr>
          <p:cNvPr id="5148" name="Picture 28" descr="Ky3u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FED58-F6B8-4296-AEA3-711EA7DEF47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49" name="Picture 29" descr="season_2"/>
          <p:cNvPicPr>
            <a:picLocks noChangeAspect="1" noChangeArrowheads="1"/>
          </p:cNvPicPr>
          <p:nvPr/>
        </p:nvPicPr>
        <p:blipFill>
          <a:blip r:embed="rId8"/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29EC-C03F-4DCC-97E0-EB39A1821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D008B-A3CD-4C08-BB59-BB28DC92A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E25AD-5792-4819-BA60-05555D63F0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24AC9-05BF-4FFD-BE51-529D8791E9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BDFC-0700-4BE3-87AE-E7D3397E3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63CEF-78EA-4A23-A795-7AC8E60FD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FB78-B80E-4CAA-990E-A93744522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882F0-F5D1-45BB-8030-1272B6EDD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4684-C27D-4CFC-ABC5-914604A51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9D307-1E1A-48A3-AF19-796053C31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2F14E-17F5-4D3E-A68C-DF8D48D402D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47" name="Picture 23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1048" name="Picture 24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1049" name="Picture 25" descr="12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1050" name="Picture 26" descr="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Как ориентироваться по карте России</a:t>
            </a:r>
            <a:endParaRPr lang="ru-RU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Gulim" pitchFamily="34" charset="-127"/>
                <a:ea typeface="Gulim" pitchFamily="34" charset="-127"/>
              </a:rPr>
              <a:t>География 8 класс</a:t>
            </a:r>
            <a:endParaRPr lang="ru-RU" b="1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Районирование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деление </a:t>
            </a:r>
            <a:r>
              <a:rPr lang="ru-RU" dirty="0" smtClean="0"/>
              <a:t>территории или акватории на части (районы), различающиеся между собой и в чем-то однородном внутри 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292893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Последовательно выполняя практические задания рубрики </a:t>
            </a:r>
            <a:r>
              <a:rPr lang="ru-RU" b="1" dirty="0" smtClean="0">
                <a:solidFill>
                  <a:srgbClr val="FF0000"/>
                </a:solidFill>
              </a:rPr>
              <a:t>«Читаем карту»</a:t>
            </a:r>
            <a:r>
              <a:rPr lang="ru-RU" dirty="0" smtClean="0"/>
              <a:t> на с. 16 учебника и анализируя рисунки 8 и 9 учебника, знакомимся с видами районирования — природным, географическим и экономическим.</a:t>
            </a:r>
            <a:endParaRPr lang="ru-RU" dirty="0"/>
          </a:p>
        </p:txBody>
      </p:sp>
      <p:pic>
        <p:nvPicPr>
          <p:cNvPr id="6146" name="Picture 2" descr="Картинка 36 из 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456" y="3214686"/>
            <a:ext cx="2802549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714752"/>
            <a:ext cx="5429288" cy="220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«Чем различаются природное и экономическое районирование и что у них общего?»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Административно-территориальное деление </a:t>
            </a:r>
            <a:r>
              <a:rPr lang="ru-RU" sz="3200" dirty="0" smtClean="0"/>
              <a:t>России</a:t>
            </a:r>
            <a:endParaRPr lang="ru-RU" sz="3200" dirty="0"/>
          </a:p>
        </p:txBody>
      </p:sp>
      <p:pic>
        <p:nvPicPr>
          <p:cNvPr id="4100" name="Picture 4" descr="http://img0.liveinternet.ru/images/attach/c/1/56/809/56809693_russi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0849"/>
            <a:ext cx="8643966" cy="5577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5786454"/>
            <a:ext cx="5857916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Знакомимся с картой «Административно-территориальное деление» (см. </a:t>
            </a:r>
            <a:r>
              <a:rPr lang="ru-RU" i="1" dirty="0" smtClean="0">
                <a:solidFill>
                  <a:srgbClr val="FF0000"/>
                </a:solidFill>
              </a:rPr>
              <a:t>Приложение</a:t>
            </a:r>
            <a:r>
              <a:rPr lang="ru-RU" dirty="0" smtClean="0">
                <a:solidFill>
                  <a:srgbClr val="FF0000"/>
                </a:solidFill>
              </a:rPr>
              <a:t>, с. 264—265 учебника). Выясняем, какие субъекты входят в состав Российской Федерации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3000372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Деление территории на части осуществляется для удобства управления страной. Первые попытки разделения России на районы были предприняты еще в XVIII в. путем группировки смежных губерний, сходных между собой. </a:t>
            </a:r>
            <a:r>
              <a:rPr lang="ru-RU" sz="2800" dirty="0" smtClean="0"/>
              <a:t>К</a:t>
            </a:r>
            <a:r>
              <a:rPr lang="ru-RU" sz="2800" dirty="0" smtClean="0"/>
              <a:t>. И. </a:t>
            </a:r>
            <a:r>
              <a:rPr lang="ru-RU" sz="2800" dirty="0" smtClean="0"/>
              <a:t>Арсеньев, </a:t>
            </a:r>
            <a:r>
              <a:rPr lang="ru-RU" sz="2800" dirty="0" smtClean="0"/>
              <a:t>П. П. </a:t>
            </a:r>
            <a:r>
              <a:rPr lang="ru-RU" sz="2800" dirty="0" smtClean="0"/>
              <a:t>Семенов-Тян-Шанск</a:t>
            </a:r>
            <a:r>
              <a:rPr lang="ru-RU" sz="2800" dirty="0" smtClean="0"/>
              <a:t>ий</a:t>
            </a:r>
            <a:r>
              <a:rPr lang="ru-RU" sz="2800" dirty="0" smtClean="0"/>
              <a:t>, внесли огромный </a:t>
            </a:r>
            <a:r>
              <a:rPr lang="ru-RU" sz="2800" dirty="0" smtClean="0"/>
              <a:t>вклад в районирование России.</a:t>
            </a:r>
            <a:endParaRPr lang="ru-RU" sz="2800" dirty="0"/>
          </a:p>
        </p:txBody>
      </p:sp>
      <p:pic>
        <p:nvPicPr>
          <p:cNvPr id="2052" name="Picture 4" descr="http://upload.wikimedia.org/wikipedia/commons/thumb/c/c4/Zapadnye_gubernii_Rossii_1917.png/250px-Zapadnye_gubernii_Rossii_19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3571868" cy="3500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изучить § 3; </a:t>
            </a:r>
          </a:p>
          <a:p>
            <a:r>
              <a:rPr lang="ru-RU" dirty="0" smtClean="0"/>
              <a:t>2) ответить на вопросы и выполнить задания после параграфа; 3) нанести на контурную карту субъекты Российской Федерации — республики, края, автономные округа и автономную область.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      • Формировать умение читать карты России, ориентируясь относительно природных объектов и объектов, созданных человеком.</a:t>
            </a:r>
            <a:br>
              <a:rPr lang="ru-RU" dirty="0" smtClean="0"/>
            </a:br>
            <a:r>
              <a:rPr lang="ru-RU" dirty="0" smtClean="0"/>
              <a:t>      • Сформировать понятия «географический район», «районирование», «административно-территориальное деление».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Проверка домашнего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      </a:t>
            </a:r>
            <a:r>
              <a:rPr lang="ru-RU" sz="2400" b="1" dirty="0" smtClean="0"/>
              <a:t>1.</a:t>
            </a:r>
            <a:r>
              <a:rPr lang="ru-RU" sz="2400" dirty="0" smtClean="0"/>
              <a:t> В скольких часовых поясах располагается Россия? В каком часовом поясе расположена ваша местность (область, республика, край)?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dirty="0" smtClean="0"/>
              <a:t>2.</a:t>
            </a:r>
            <a:r>
              <a:rPr lang="ru-RU" sz="2400" dirty="0" smtClean="0"/>
              <a:t> Что такое местное солнечное время?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dirty="0" smtClean="0"/>
              <a:t>3.</a:t>
            </a:r>
            <a:r>
              <a:rPr lang="ru-RU" sz="2400" dirty="0" smtClean="0"/>
              <a:t> Для чего необходима карта часовых поясов? Какие особенности характерны для карты часовых поясов?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dirty="0" smtClean="0"/>
              <a:t>4.</a:t>
            </a:r>
            <a:r>
              <a:rPr lang="ru-RU" sz="2400" dirty="0" smtClean="0"/>
              <a:t> Определите время в Анадыре, Красноярске, Омске, если в Москве 12 ч, 20 ч, 24 ч.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dirty="0" smtClean="0"/>
              <a:t>5.</a:t>
            </a:r>
            <a:r>
              <a:rPr lang="ru-RU" sz="2400" dirty="0" smtClean="0"/>
              <a:t> На сколько часов и в каком направлении необходимо перевести стрелки часов, если мы перелетаем из II часового пояса в VII, X?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Какова роль географической карты в жизни человека и хозяйстве страны?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000660" cy="5214974"/>
          </a:xfrm>
        </p:spPr>
        <p:txBody>
          <a:bodyPr/>
          <a:lstStyle/>
          <a:p>
            <a:r>
              <a:rPr lang="ru-RU" dirty="0" smtClean="0"/>
              <a:t>На важную роль карты указывал еще Н. Н. </a:t>
            </a:r>
            <a:r>
              <a:rPr lang="ru-RU" dirty="0" err="1" smtClean="0"/>
              <a:t>Баранский</a:t>
            </a:r>
            <a:r>
              <a:rPr lang="ru-RU" dirty="0" smtClean="0"/>
              <a:t>, утверждая, что карта — альфа и омега географии, второй язык географии, один из критериев </a:t>
            </a:r>
            <a:r>
              <a:rPr lang="ru-RU" dirty="0" err="1" smtClean="0"/>
              <a:t>географичности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Bara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1571611"/>
            <a:ext cx="3501890" cy="493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3428999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На современном этапе повышается роль карты в жизни общества, расширяется ее значение как средства накопления и передачи информации. Карта — важнейший язык межнациональной коммуникации, с ее помощью человек ориентируется в пространстве. В последние годы некоторые ученые рассматривают карту как образно-знаковую </a:t>
            </a:r>
            <a:r>
              <a:rPr lang="ru-RU" sz="2800" dirty="0" err="1" smtClean="0"/>
              <a:t>геоинформационную</a:t>
            </a:r>
            <a:r>
              <a:rPr lang="ru-RU" sz="2800" dirty="0" smtClean="0"/>
              <a:t> модель.</a:t>
            </a:r>
            <a:endParaRPr lang="ru-RU" sz="2800" dirty="0"/>
          </a:p>
        </p:txBody>
      </p:sp>
      <p:pic>
        <p:nvPicPr>
          <p:cNvPr id="13314" name="Picture 2" descr="Картинка 1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43314"/>
            <a:ext cx="6072230" cy="306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3643314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Как нужно ориентироваться по картам России, находить на них географические объекты, устанавливать взаимосвязи географических объектов с другими объектами, вам предлагается ознакомиться с фрагментами текста § 3 («Каковы основные природные объекты России?», «Что из созданного человеком наиболее заметно на карте России?») и физической картой России.</a:t>
            </a:r>
            <a:endParaRPr lang="ru-RU" sz="2800" dirty="0"/>
          </a:p>
        </p:txBody>
      </p:sp>
      <p:pic>
        <p:nvPicPr>
          <p:cNvPr id="9218" name="Picture 2" descr="Картинка 2 из 37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4286248" cy="3216148"/>
          </a:xfrm>
          <a:prstGeom prst="rect">
            <a:avLst/>
          </a:prstGeom>
          <a:noFill/>
        </p:spPr>
      </p:pic>
      <p:pic>
        <p:nvPicPr>
          <p:cNvPr id="9220" name="Picture 4" descr="Картинка 19 из 368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76"/>
            <a:ext cx="4286228" cy="321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"/>
            <a:ext cx="9144000" cy="257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Назовите объекты природы или объекты, созданные человеком, по которым нужно ориентироваться на карте России. Затем находим на физической карте названные в тексте географические объекты, а дома нанести их на контурную карту.</a:t>
            </a:r>
            <a:endParaRPr lang="ru-RU" sz="2800" dirty="0"/>
          </a:p>
        </p:txBody>
      </p:sp>
      <p:pic>
        <p:nvPicPr>
          <p:cNvPr id="12292" name="Picture 4" descr="Картинка 40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09872"/>
            <a:ext cx="4000492" cy="2666994"/>
          </a:xfrm>
          <a:prstGeom prst="rect">
            <a:avLst/>
          </a:prstGeom>
          <a:noFill/>
        </p:spPr>
      </p:pic>
      <p:pic>
        <p:nvPicPr>
          <p:cNvPr id="9" name="Picture 6" descr="Картинка 72 из 13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13" y="3462870"/>
            <a:ext cx="3963450" cy="2970736"/>
          </a:xfrm>
          <a:prstGeom prst="rect">
            <a:avLst/>
          </a:prstGeom>
          <a:noFill/>
        </p:spPr>
      </p:pic>
      <p:pic>
        <p:nvPicPr>
          <p:cNvPr id="10" name="Picture 4" descr="Картинка 40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1441" y="2918878"/>
            <a:ext cx="4000492" cy="2666994"/>
          </a:xfrm>
          <a:prstGeom prst="rect">
            <a:avLst/>
          </a:prstGeom>
          <a:noFill/>
        </p:spPr>
      </p:pic>
      <p:pic>
        <p:nvPicPr>
          <p:cNvPr id="11" name="Picture 6" descr="Картинка 72 из 13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963450" cy="2970736"/>
          </a:xfrm>
          <a:prstGeom prst="rect">
            <a:avLst/>
          </a:prstGeom>
          <a:noFill/>
        </p:spPr>
      </p:pic>
      <p:pic>
        <p:nvPicPr>
          <p:cNvPr id="12" name="Picture 4" descr="Картинка 40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4000492" cy="2666994"/>
          </a:xfrm>
          <a:prstGeom prst="rect">
            <a:avLst/>
          </a:prstGeom>
          <a:noFill/>
        </p:spPr>
      </p:pic>
      <p:pic>
        <p:nvPicPr>
          <p:cNvPr id="13" name="Picture 6" descr="Картинка 72 из 13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403" y="3153304"/>
            <a:ext cx="3963450" cy="297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какие районы делится Россия?</a:t>
            </a:r>
            <a:endParaRPr lang="ru-RU" sz="3600" dirty="0"/>
          </a:p>
        </p:txBody>
      </p:sp>
      <p:pic>
        <p:nvPicPr>
          <p:cNvPr id="29698" name="Picture 2" descr="Картинка 13 из 225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5940"/>
            <a:ext cx="9144000" cy="505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какие районы делится Россия?</a:t>
            </a:r>
            <a:endParaRPr lang="ru-RU" sz="3600" dirty="0"/>
          </a:p>
        </p:txBody>
      </p:sp>
      <p:pic>
        <p:nvPicPr>
          <p:cNvPr id="9218" name="Picture 2" descr="Картинка 2 из 1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024</Template>
  <TotalTime>116</TotalTime>
  <Words>165</Words>
  <Application>Microsoft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024</vt:lpstr>
      <vt:lpstr>Как ориентироваться по карте России</vt:lpstr>
      <vt:lpstr>Цели урока:</vt:lpstr>
      <vt:lpstr>Проверка домашнего задания:</vt:lpstr>
      <vt:lpstr>Какова роль географической карты в жизни человека и хозяйстве страны?</vt:lpstr>
      <vt:lpstr>Слайд 5</vt:lpstr>
      <vt:lpstr>Слайд 6</vt:lpstr>
      <vt:lpstr>Слайд 7</vt:lpstr>
      <vt:lpstr>На какие районы делится Россия?</vt:lpstr>
      <vt:lpstr>На какие районы делится Россия?</vt:lpstr>
      <vt:lpstr>Районирование - </vt:lpstr>
      <vt:lpstr>Слайд 11</vt:lpstr>
      <vt:lpstr>Административно-территориальное деление России</vt:lpstr>
      <vt:lpstr>Слайд 13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биология</dc:subject>
  <dc:creator>User</dc:creator>
  <cp:lastModifiedBy>User</cp:lastModifiedBy>
  <cp:revision>13</cp:revision>
  <cp:lastPrinted>1601-01-01T00:00:00Z</cp:lastPrinted>
  <dcterms:created xsi:type="dcterms:W3CDTF">2011-01-22T21:49:19Z</dcterms:created>
  <dcterms:modified xsi:type="dcterms:W3CDTF">2011-09-10T18:30:55Z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