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20C8-1404-4719-A226-16A36B34688F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C011-B48C-4F19-BA2E-213447B13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20C8-1404-4719-A226-16A36B34688F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C011-B48C-4F19-BA2E-213447B13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20C8-1404-4719-A226-16A36B34688F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C011-B48C-4F19-BA2E-213447B13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20C8-1404-4719-A226-16A36B34688F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C011-B48C-4F19-BA2E-213447B13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20C8-1404-4719-A226-16A36B34688F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C011-B48C-4F19-BA2E-213447B13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20C8-1404-4719-A226-16A36B34688F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C011-B48C-4F19-BA2E-213447B13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20C8-1404-4719-A226-16A36B34688F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C011-B48C-4F19-BA2E-213447B13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20C8-1404-4719-A226-16A36B34688F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C011-B48C-4F19-BA2E-213447B13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20C8-1404-4719-A226-16A36B34688F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C011-B48C-4F19-BA2E-213447B13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20C8-1404-4719-A226-16A36B34688F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C011-B48C-4F19-BA2E-213447B13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20C8-1404-4719-A226-16A36B34688F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C011-B48C-4F19-BA2E-213447B13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FE20C8-1404-4719-A226-16A36B34688F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4DC011-B48C-4F19-BA2E-213447B13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0%B7%D0%B0%D1%85%D1%81%D1%82%D0%B0%D0%BD" TargetMode="External"/><Relationship Id="rId2" Type="http://schemas.openxmlformats.org/officeDocument/2006/relationships/hyperlink" Target="http://ru.wikipedia.org/wiki/%D0%9A%D0%B0%D1%81%D0%BF%D0%B8%D0%B9%D1%81%D0%BA%D0%BE%D0%B5_%D0%BF%D0%BE%D0%B1%D0%B5%D1%80%D0%B5%D0%B6%D1%8C%D0%B5_%D0%A0%D0%BE%D1%81%D1%81%D0%B8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7%D0%B5%D1%80%D0%B1%D0%B0%D0%B9%D0%B4%D0%B6%D0%B0%D0%BD" TargetMode="External"/><Relationship Id="rId5" Type="http://schemas.openxmlformats.org/officeDocument/2006/relationships/hyperlink" Target="http://ru.wikipedia.org/wiki/%D0%98%D1%80%D0%B0%D0%BD" TargetMode="External"/><Relationship Id="rId4" Type="http://schemas.openxmlformats.org/officeDocument/2006/relationships/hyperlink" Target="http://ru.wikipedia.org/wiki/%D0%A2%D1%83%D1%80%D0%BA%D0%BC%D0%B5%D0%BD%D0%B8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571744"/>
            <a:ext cx="7916416" cy="3054201"/>
          </a:xfrm>
        </p:spPr>
        <p:txBody>
          <a:bodyPr>
            <a:prstTxWarp prst="textCurveDown">
              <a:avLst>
                <a:gd name="adj" fmla="val 38202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Каспийское озеро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214290"/>
            <a:ext cx="2794000" cy="3556000"/>
          </a:xfrm>
          <a:prstGeom prst="roundRect">
            <a:avLst>
              <a:gd name="adj" fmla="val 1087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Компьютерная презентация к уроку географии 8 класс на тему: «Каспийское- </a:t>
            </a:r>
            <a:r>
              <a:rPr lang="ru-RU" dirty="0" err="1" smtClean="0"/>
              <a:t>море,озеро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9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676964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Каспийское озеро - самое </a:t>
            </a:r>
            <a:r>
              <a:rPr lang="ru-RU" dirty="0"/>
              <a:t>большое на Земле бессточное </a:t>
            </a:r>
            <a:r>
              <a:rPr lang="ru-RU" dirty="0" smtClean="0"/>
              <a:t>озеро и </a:t>
            </a:r>
            <a:r>
              <a:rPr lang="ru-RU" dirty="0"/>
              <a:t>вода в нём солёная</a:t>
            </a:r>
            <a:r>
              <a:rPr lang="ru-RU" dirty="0" smtClean="0"/>
              <a:t>. Расположено оно </a:t>
            </a:r>
            <a:r>
              <a:rPr lang="ru-RU" dirty="0"/>
              <a:t>на стыке Европы и </a:t>
            </a:r>
            <a:r>
              <a:rPr lang="ru-RU" dirty="0" smtClean="0"/>
              <a:t>Азии. Площадь </a:t>
            </a:r>
            <a:r>
              <a:rPr lang="ru-RU" dirty="0"/>
              <a:t>Каспийского </a:t>
            </a:r>
            <a:r>
              <a:rPr lang="ru-RU" dirty="0" smtClean="0"/>
              <a:t>озера </a:t>
            </a:r>
            <a:r>
              <a:rPr lang="ru-RU" dirty="0"/>
              <a:t>в настоящее время — примерно 371 000 км², максимальная глубина — 1025 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8960"/>
            <a:ext cx="4608512" cy="301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Прямая со стрелкой 11"/>
          <p:cNvCxnSpPr/>
          <p:nvPr/>
        </p:nvCxnSpPr>
        <p:spPr>
          <a:xfrm>
            <a:off x="3347864" y="2420888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0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8205" y="731838"/>
            <a:ext cx="3370389" cy="3475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5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7704856" cy="482453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•	Мы говорим Каспийское море, но по канонам физической географии это самое настоящее озеро, так как оно не сообщается с Мировым океаном. С возникновением вокруг Каспия новых государств кое у кого из новых суверенных политиков появилось желание изменить многовековые представления о водных пространствах и переписать учебники географии. </a:t>
            </a:r>
          </a:p>
          <a:p>
            <a:r>
              <a:rPr lang="ru-RU" dirty="0"/>
              <a:t>•	Секрет прост. Если признать Каспий морем, изменится его нынешний правовой статус. А значит, на него мгновенно распространится действие международных норм морского права. И тогда окажется возможным разделить его государственными границами на суверенные удельные пруды и завести в этих прудах феодальные хозяйства. Но подобные переделы, которые как-то приемлемы для настоящего, открытого в океан моря, чреваты катастрофическими последствиями для такого природного и географического феномена, как Каспий.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9470"/>
            <a:ext cx="3240360" cy="244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452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640960" cy="44644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Каспийское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озеро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омывает берега пяти прибрежных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государств: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 tooltip="Каспийское побережье России"/>
              </a:rPr>
              <a:t>России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(Дагестана, Калмыкии и Астраханской области) — на западе и северо-западе, длина береговой линии около 1930 километров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 tooltip="Казахстан"/>
              </a:rPr>
              <a:t>Казахстана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— на севере, северо-востоке и востоке, длина береговой линии около 2320 километров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 tooltip="Туркмения"/>
              </a:rPr>
              <a:t>Туркмении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— на юго-востоке, длина береговой линии около 650 километров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5" tooltip="Иран"/>
              </a:rPr>
              <a:t>Ирана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— на юге, длина береговой линии — около 1000 километров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6" tooltip="Азербайджан"/>
              </a:rPr>
              <a:t>Азербайджана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— на юго-западе, длина береговой линии около 800 километров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2743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207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8000"/>
            <a:ext cx="7620000" cy="584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9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05064"/>
            <a:ext cx="8712968" cy="2682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Животный </a:t>
            </a:r>
            <a:r>
              <a:rPr lang="ru-RU" dirty="0"/>
              <a:t>мир Каспия представлен 1809 видами, из которых 415 относятся к </a:t>
            </a:r>
            <a:r>
              <a:rPr lang="ru-RU" dirty="0" smtClean="0"/>
              <a:t>позвоночным. </a:t>
            </a:r>
            <a:r>
              <a:rPr lang="ru-RU" dirty="0"/>
              <a:t>В Каспийском море зарегистрирован 101 вид рыб, в нём же сосредоточено большинство мировых запасов осетровых, а также таких пресноводных рыб, как вобла, сазан, судак. Каспийское море — среда обитания таких рыб, как карп, кефаль, килька, кутум, лещ, лосось, окунь, щука. В Каспийском море также обитает морское млекопитающее — Каспийский тюлень.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7"/>
            <a:ext cx="5078413" cy="3382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375686" cy="265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5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064896" cy="3777600"/>
          </a:xfrm>
        </p:spPr>
        <p:txBody>
          <a:bodyPr>
            <a:normAutofit/>
          </a:bodyPr>
          <a:lstStyle/>
          <a:p>
            <a:r>
              <a:rPr lang="ru-RU" dirty="0"/>
              <a:t>В Каспийском озере разрабатывается множество месторождений нефти и газа. Доказанные ресурсы нефти в Каспийском </a:t>
            </a:r>
            <a:r>
              <a:rPr lang="ru-RU" dirty="0" smtClean="0"/>
              <a:t>озеро </a:t>
            </a:r>
            <a:r>
              <a:rPr lang="ru-RU" dirty="0"/>
              <a:t>составляют около 10 миллиардов тонн, общие ресурсы нефти и </a:t>
            </a:r>
            <a:r>
              <a:rPr lang="ru-RU" dirty="0" err="1"/>
              <a:t>газоконденсата</a:t>
            </a:r>
            <a:r>
              <a:rPr lang="ru-RU" dirty="0"/>
              <a:t> оцениваются в 18—20 миллиардов тонн.</a:t>
            </a:r>
          </a:p>
          <a:p>
            <a:r>
              <a:rPr lang="ru-RU" dirty="0" smtClean="0"/>
              <a:t>Помимо </a:t>
            </a:r>
            <a:r>
              <a:rPr lang="ru-RU" dirty="0"/>
              <a:t>добычи нефти и газа, на побережье Каспийского </a:t>
            </a:r>
            <a:r>
              <a:rPr lang="ru-RU" dirty="0" smtClean="0"/>
              <a:t>озера и </a:t>
            </a:r>
            <a:r>
              <a:rPr lang="ru-RU" dirty="0"/>
              <a:t>каспийском шельфе ведётся также добыча соли, известняка, камня, песка, глины.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73016"/>
            <a:ext cx="4320480" cy="300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8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143000"/>
          </a:xfrm>
        </p:spPr>
        <p:txBody>
          <a:bodyPr>
            <a:prstTxWarp prst="textChevron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внимание!!!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1214422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2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217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Georgia</vt:lpstr>
      <vt:lpstr>Symbol</vt:lpstr>
      <vt:lpstr>Times New Roman</vt:lpstr>
      <vt:lpstr>Trebuchet MS</vt:lpstr>
      <vt:lpstr>Воздушный поток</vt:lpstr>
      <vt:lpstr>Каспийское озеро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Каспийское озеро</dc:title>
  <dc:creator>Admin</dc:creator>
  <cp:lastModifiedBy>Пользователь</cp:lastModifiedBy>
  <cp:revision>12</cp:revision>
  <dcterms:created xsi:type="dcterms:W3CDTF">2011-12-14T13:09:12Z</dcterms:created>
  <dcterms:modified xsi:type="dcterms:W3CDTF">2021-04-25T18:19:28Z</dcterms:modified>
</cp:coreProperties>
</file>