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68" r:id="rId17"/>
    <p:sldId id="271" r:id="rId18"/>
    <p:sldId id="272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74" r:id="rId29"/>
    <p:sldId id="275" r:id="rId30"/>
    <p:sldId id="27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grounds-for-powerpoint-hd-i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52539" y="-714405"/>
            <a:ext cx="10596637" cy="79474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3" y="500042"/>
            <a:ext cx="8546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Анвар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Гьажиев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Авузгъа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бош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акъ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бабиш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Funny-Duck-Smiling-Face-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895600"/>
            <a:ext cx="3714776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479957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4786346" cy="400052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Бир</a:t>
            </a:r>
            <a:r>
              <a:rPr lang="ru-RU" dirty="0" smtClean="0"/>
              <a:t> </a:t>
            </a:r>
            <a:r>
              <a:rPr lang="ru-RU" dirty="0" err="1" smtClean="0"/>
              <a:t>бабиши</a:t>
            </a:r>
            <a:r>
              <a:rPr lang="ru-RU" dirty="0" smtClean="0"/>
              <a:t> де </a:t>
            </a:r>
            <a:r>
              <a:rPr lang="ru-RU" dirty="0" err="1" smtClean="0"/>
              <a:t>болгъан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Бабиши</a:t>
            </a:r>
            <a:r>
              <a:rPr lang="ru-RU" dirty="0" smtClean="0"/>
              <a:t> </a:t>
            </a:r>
            <a:r>
              <a:rPr lang="ru-RU" dirty="0" err="1" smtClean="0"/>
              <a:t>бакъ-бакъ</a:t>
            </a:r>
            <a:r>
              <a:rPr lang="ru-RU" dirty="0" smtClean="0"/>
              <a:t> </a:t>
            </a:r>
            <a:r>
              <a:rPr lang="ru-RU" dirty="0" err="1" smtClean="0"/>
              <a:t>болгъан</a:t>
            </a:r>
            <a:r>
              <a:rPr lang="ru-RU" dirty="0" smtClean="0"/>
              <a:t>, </a:t>
            </a:r>
            <a:br>
              <a:rPr lang="ru-RU" dirty="0" smtClean="0"/>
            </a:br>
            <a:r>
              <a:rPr lang="ru-RU" dirty="0" err="1" smtClean="0"/>
              <a:t>Къуйругъу</a:t>
            </a:r>
            <a:r>
              <a:rPr lang="ru-RU" dirty="0" smtClean="0"/>
              <a:t> </a:t>
            </a:r>
            <a:r>
              <a:rPr lang="ru-RU" dirty="0" err="1" smtClean="0"/>
              <a:t>къат-къат</a:t>
            </a:r>
            <a:r>
              <a:rPr lang="ru-RU" dirty="0" smtClean="0"/>
              <a:t> </a:t>
            </a:r>
            <a:r>
              <a:rPr lang="ru-RU" dirty="0" err="1" smtClean="0"/>
              <a:t>болгъан</a:t>
            </a:r>
            <a:r>
              <a:rPr lang="ru-RU" dirty="0" smtClean="0"/>
              <a:t>, </a:t>
            </a:r>
            <a:br>
              <a:rPr lang="ru-RU" dirty="0" smtClean="0"/>
            </a:br>
            <a:r>
              <a:rPr lang="ru-RU" dirty="0" err="1" smtClean="0"/>
              <a:t>Авузгъа</a:t>
            </a:r>
            <a:r>
              <a:rPr lang="ru-RU" dirty="0" smtClean="0"/>
              <a:t> бош </a:t>
            </a:r>
            <a:r>
              <a:rPr lang="ru-RU" dirty="0" err="1" smtClean="0"/>
              <a:t>зат</a:t>
            </a:r>
            <a:r>
              <a:rPr lang="ru-RU" dirty="0" smtClean="0"/>
              <a:t> </a:t>
            </a:r>
            <a:r>
              <a:rPr lang="ru-RU" dirty="0" err="1" smtClean="0"/>
              <a:t>болгъан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tki_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4038600" cy="366316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Эртен</a:t>
            </a:r>
            <a:r>
              <a:rPr lang="ru-RU" dirty="0" smtClean="0"/>
              <a:t> </a:t>
            </a:r>
            <a:r>
              <a:rPr lang="ru-RU" dirty="0" err="1" smtClean="0"/>
              <a:t>гетсе</a:t>
            </a:r>
            <a:r>
              <a:rPr lang="ru-RU" dirty="0" smtClean="0"/>
              <a:t> </a:t>
            </a:r>
            <a:r>
              <a:rPr lang="ru-RU" dirty="0" err="1" smtClean="0"/>
              <a:t>сувлакъгъа</a:t>
            </a:r>
            <a:r>
              <a:rPr lang="ru-RU" dirty="0" smtClean="0"/>
              <a:t>, </a:t>
            </a:r>
            <a:br>
              <a:rPr lang="ru-RU" dirty="0" smtClean="0"/>
            </a:br>
            <a:r>
              <a:rPr lang="ru-RU" dirty="0" err="1" smtClean="0"/>
              <a:t>Ахшам</a:t>
            </a:r>
            <a:r>
              <a:rPr lang="ru-RU" dirty="0" smtClean="0"/>
              <a:t> да </a:t>
            </a:r>
            <a:r>
              <a:rPr lang="ru-RU" dirty="0" err="1" smtClean="0"/>
              <a:t>къайтмай</a:t>
            </a:r>
            <a:r>
              <a:rPr lang="ru-RU" dirty="0" smtClean="0"/>
              <a:t> </a:t>
            </a:r>
            <a:r>
              <a:rPr lang="ru-RU" dirty="0" err="1" smtClean="0"/>
              <a:t>болгъан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Эшитгенни</a:t>
            </a:r>
            <a:r>
              <a:rPr lang="ru-RU" dirty="0" smtClean="0"/>
              <a:t>, </a:t>
            </a:r>
            <a:r>
              <a:rPr lang="ru-RU" dirty="0" err="1" smtClean="0"/>
              <a:t>гёргенни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err="1" smtClean="0"/>
              <a:t>Айтмаса</a:t>
            </a:r>
            <a:r>
              <a:rPr lang="ru-RU" dirty="0" smtClean="0"/>
              <a:t>, </a:t>
            </a:r>
            <a:r>
              <a:rPr lang="ru-RU" dirty="0" err="1" smtClean="0"/>
              <a:t>ятмай</a:t>
            </a:r>
            <a:r>
              <a:rPr lang="ru-RU" dirty="0" smtClean="0"/>
              <a:t> </a:t>
            </a:r>
            <a:r>
              <a:rPr lang="ru-RU" dirty="0" err="1" smtClean="0"/>
              <a:t>болгъан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1086" y="1600200"/>
            <a:ext cx="3670827" cy="4525963"/>
          </a:xfrm>
        </p:spPr>
      </p:pic>
      <p:pic>
        <p:nvPicPr>
          <p:cNvPr id="7" name="Содержимое 6" descr="cartoon brick hous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81467" y="1500174"/>
            <a:ext cx="4762533" cy="450059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4670643_lar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2449671"/>
            <a:ext cx="3810000" cy="2827020"/>
          </a:xfrm>
        </p:spPr>
      </p:pic>
      <p:pic>
        <p:nvPicPr>
          <p:cNvPr id="8" name="Содержимое 7" descr="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3" descr="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928802"/>
            <a:ext cx="3818896" cy="4708525"/>
          </a:xfrm>
        </p:spPr>
      </p:pic>
      <p:sp>
        <p:nvSpPr>
          <p:cNvPr id="9" name="Прямоугольная выноска 8"/>
          <p:cNvSpPr/>
          <p:nvPr/>
        </p:nvSpPr>
        <p:spPr>
          <a:xfrm>
            <a:off x="214282" y="142852"/>
            <a:ext cx="5715040" cy="2714644"/>
          </a:xfrm>
          <a:prstGeom prst="wedgeRectCallout">
            <a:avLst>
              <a:gd name="adj1" fmla="val 72410"/>
              <a:gd name="adj2" fmla="val 1169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-</a:t>
            </a:r>
            <a:r>
              <a:rPr lang="ru-RU" dirty="0" err="1" smtClean="0">
                <a:solidFill>
                  <a:srgbClr val="7030A0"/>
                </a:solidFill>
              </a:rPr>
              <a:t>Вёрегиз,сакъ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болугъуз</a:t>
            </a:r>
            <a:r>
              <a:rPr lang="ru-RU" dirty="0" smtClean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Мунда </a:t>
            </a:r>
            <a:r>
              <a:rPr lang="ru-RU" dirty="0" err="1" smtClean="0">
                <a:solidFill>
                  <a:srgbClr val="7030A0"/>
                </a:solidFill>
              </a:rPr>
              <a:t>гьеч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ким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гелмесин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Абзарда</a:t>
            </a:r>
            <a:r>
              <a:rPr lang="ru-RU" dirty="0" smtClean="0">
                <a:solidFill>
                  <a:srgbClr val="7030A0"/>
                </a:solidFill>
              </a:rPr>
              <a:t> мен </a:t>
            </a:r>
            <a:r>
              <a:rPr lang="ru-RU" dirty="0" err="1" smtClean="0">
                <a:solidFill>
                  <a:srgbClr val="7030A0"/>
                </a:solidFill>
              </a:rPr>
              <a:t>ёкълукъну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Иннал-инсан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билмесин</a:t>
            </a:r>
            <a:r>
              <a:rPr lang="ru-RU" dirty="0" smtClean="0">
                <a:solidFill>
                  <a:srgbClr val="7030A0"/>
                </a:solidFill>
              </a:rPr>
              <a:t>!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unny-Duck-Smiling-Face-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2357430"/>
            <a:ext cx="344424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4214810" y="785794"/>
            <a:ext cx="3214710" cy="221457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Билсе</a:t>
            </a:r>
            <a:r>
              <a:rPr lang="ru-RU" dirty="0" smtClean="0">
                <a:solidFill>
                  <a:srgbClr val="C00000"/>
                </a:solidFill>
              </a:rPr>
              <a:t>, не бола </a:t>
            </a:r>
            <a:r>
              <a:rPr lang="ru-RU" dirty="0" err="1" smtClean="0">
                <a:solidFill>
                  <a:srgbClr val="C00000"/>
                </a:solidFill>
              </a:rPr>
              <a:t>экен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97630"/>
            <a:ext cx="4038600" cy="2731103"/>
          </a:xfrm>
        </p:spPr>
      </p:pic>
      <p:pic>
        <p:nvPicPr>
          <p:cNvPr id="6" name="Содержимое 5" descr="xudozhnik-Mark-Keathley-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i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5236" y="1600200"/>
            <a:ext cx="6893527" cy="4708525"/>
          </a:xfrm>
        </p:spPr>
      </p:pic>
      <p:sp>
        <p:nvSpPr>
          <p:cNvPr id="8" name="Прямоугольная выноска 7"/>
          <p:cNvSpPr/>
          <p:nvPr/>
        </p:nvSpPr>
        <p:spPr>
          <a:xfrm>
            <a:off x="714348" y="142852"/>
            <a:ext cx="2500330" cy="1214446"/>
          </a:xfrm>
          <a:prstGeom prst="wedgeRectCallout">
            <a:avLst>
              <a:gd name="adj1" fmla="val 43055"/>
              <a:gd name="adj2" fmla="val 1031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Булай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къалсакъ,бизин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пасат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этер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душманлар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786446" y="142852"/>
            <a:ext cx="2500330" cy="898400"/>
          </a:xfrm>
          <a:prstGeom prst="wedgeRectCallout">
            <a:avLst>
              <a:gd name="adj1" fmla="val -106068"/>
              <a:gd name="adj2" fmla="val 220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Не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этейик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7572396" y="1928802"/>
            <a:ext cx="1857356" cy="1112714"/>
          </a:xfrm>
          <a:prstGeom prst="wedgeRectCallout">
            <a:avLst>
              <a:gd name="adj1" fmla="val -101144"/>
              <a:gd name="adj2" fmla="val 166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Гелигиз,къарт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Атайны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артындан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йиберейик</a:t>
            </a:r>
            <a:r>
              <a:rPr lang="ru-RU" dirty="0" smtClean="0">
                <a:solidFill>
                  <a:srgbClr val="FFFF00"/>
                </a:solidFill>
              </a:rPr>
              <a:t>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0" y="2285992"/>
            <a:ext cx="2486036" cy="2041408"/>
          </a:xfrm>
          <a:prstGeom prst="wedgeRectCallout">
            <a:avLst>
              <a:gd name="adj1" fmla="val -454"/>
              <a:gd name="adj2" fmla="val 73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B050"/>
                </a:solidFill>
              </a:rPr>
              <a:t>Амма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гечикдирмейик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-</a:t>
            </a:r>
            <a:r>
              <a:rPr lang="ru-RU" dirty="0" err="1" smtClean="0">
                <a:solidFill>
                  <a:srgbClr val="00B050"/>
                </a:solidFill>
              </a:rPr>
              <a:t>Гьы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сайлайыкъ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ким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барсын</a:t>
            </a:r>
            <a:r>
              <a:rPr lang="ru-RU" dirty="0" smtClean="0">
                <a:solidFill>
                  <a:srgbClr val="00B050"/>
                </a:solidFill>
              </a:rPr>
              <a:t>?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Ким </a:t>
            </a:r>
            <a:r>
              <a:rPr lang="ru-RU" dirty="0" err="1" smtClean="0">
                <a:solidFill>
                  <a:srgbClr val="00B050"/>
                </a:solidFill>
              </a:rPr>
              <a:t>онгайлы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бу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ишге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evie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6034"/>
            <a:ext cx="4038600" cy="2934295"/>
          </a:xfrm>
        </p:spPr>
      </p:pic>
      <p:pic>
        <p:nvPicPr>
          <p:cNvPr id="7" name="Содержимое 6" descr="cutcaster-photo-100227494-White-duc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33065" y="2285992"/>
            <a:ext cx="4408131" cy="2928958"/>
          </a:xfrm>
        </p:spPr>
      </p:pic>
      <p:sp>
        <p:nvSpPr>
          <p:cNvPr id="6" name="Прямоугольная выноска 5"/>
          <p:cNvSpPr/>
          <p:nvPr/>
        </p:nvSpPr>
        <p:spPr>
          <a:xfrm>
            <a:off x="3857620" y="1357298"/>
            <a:ext cx="3128978" cy="1357322"/>
          </a:xfrm>
          <a:prstGeom prst="wedgeRectCallout">
            <a:avLst>
              <a:gd name="adj1" fmla="val -856"/>
              <a:gd name="adj2" fmla="val 70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Яманокъ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тынч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чы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тюгюл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бу</a:t>
            </a:r>
            <a:r>
              <a:rPr lang="ru-RU" dirty="0" smtClean="0">
                <a:solidFill>
                  <a:srgbClr val="C00000"/>
                </a:solidFill>
              </a:rPr>
              <a:t> сиз </a:t>
            </a:r>
            <a:r>
              <a:rPr lang="ru-RU" dirty="0" err="1" smtClean="0">
                <a:solidFill>
                  <a:srgbClr val="C00000"/>
                </a:solidFill>
              </a:rPr>
              <a:t>тапшурагъан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иш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Буса</a:t>
            </a:r>
            <a:r>
              <a:rPr lang="ru-RU" dirty="0" smtClean="0">
                <a:solidFill>
                  <a:srgbClr val="C00000"/>
                </a:solidFill>
              </a:rPr>
              <a:t> да </a:t>
            </a:r>
            <a:r>
              <a:rPr lang="ru-RU" dirty="0" err="1" smtClean="0">
                <a:solidFill>
                  <a:srgbClr val="C00000"/>
                </a:solidFill>
              </a:rPr>
              <a:t>тапшургъан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сонг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барырман</a:t>
            </a:r>
            <a:r>
              <a:rPr lang="ru-RU" dirty="0" smtClean="0">
                <a:solidFill>
                  <a:srgbClr val="C00000"/>
                </a:solidFill>
              </a:rPr>
              <a:t>»»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revie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8982"/>
          <a:stretch>
            <a:fillRect/>
          </a:stretch>
        </p:blipFill>
        <p:spPr>
          <a:xfrm>
            <a:off x="313288" y="1071546"/>
            <a:ext cx="4301546" cy="4572032"/>
          </a:xfrm>
        </p:spPr>
      </p:pic>
      <p:pic>
        <p:nvPicPr>
          <p:cNvPr id="6" name="Содержимое 5" descr="89623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1071546"/>
            <a:ext cx="4337715" cy="4643470"/>
          </a:xfrm>
        </p:spPr>
      </p:pic>
      <p:sp>
        <p:nvSpPr>
          <p:cNvPr id="7" name="Овальная выноска 6"/>
          <p:cNvSpPr/>
          <p:nvPr/>
        </p:nvSpPr>
        <p:spPr>
          <a:xfrm>
            <a:off x="4000496" y="571480"/>
            <a:ext cx="2500330" cy="1541342"/>
          </a:xfrm>
          <a:prstGeom prst="wedgeEllipseCallout">
            <a:avLst>
              <a:gd name="adj1" fmla="val -4168"/>
              <a:gd name="adj2" fmla="val 81274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Ёлгъа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тюшме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ярай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B050"/>
                </a:solidFill>
              </a:rPr>
              <a:t>Анвар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Гьажиев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im16173_1461749329712375_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928670"/>
            <a:ext cx="5000660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28992" y="592933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(1914-1991)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x9268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857364"/>
            <a:ext cx="3429024" cy="4143404"/>
          </a:xfrm>
        </p:spPr>
      </p:pic>
      <p:pic>
        <p:nvPicPr>
          <p:cNvPr id="7" name="Содержимое 6" descr="466000_ozero_prud_les_belyj_gus_ptica_1680x1050_(www.GdeFon.ru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85926"/>
            <a:ext cx="4038600" cy="4000527"/>
          </a:xfrm>
        </p:spPr>
      </p:pic>
      <p:sp>
        <p:nvSpPr>
          <p:cNvPr id="6" name="Овальная выноска 5"/>
          <p:cNvSpPr/>
          <p:nvPr/>
        </p:nvSpPr>
        <p:spPr>
          <a:xfrm>
            <a:off x="-428660" y="357166"/>
            <a:ext cx="3214710" cy="1469904"/>
          </a:xfrm>
          <a:prstGeom prst="wedgeEllipseCallout">
            <a:avLst>
              <a:gd name="adj1" fmla="val 21130"/>
              <a:gd name="adj2" fmla="val 6958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Къайдасан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агъачлыкъ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66000_ozero_prud_les_belyj_gus_ptica_1680x1050_(www.GdeFon.ru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57431"/>
            <a:ext cx="4038600" cy="2767814"/>
          </a:xfrm>
        </p:spPr>
      </p:pic>
      <p:pic>
        <p:nvPicPr>
          <p:cNvPr id="6" name="Содержимое 5" descr="depositphotos_5262834-Flying-duc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428868"/>
            <a:ext cx="4038600" cy="278608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epositphotos_5262834-Flying-duc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199" y="2285993"/>
            <a:ext cx="4038600" cy="328614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91511__enjoying-summer_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7364"/>
            <a:ext cx="4257676" cy="4643470"/>
          </a:xfrm>
        </p:spPr>
      </p:pic>
      <p:pic>
        <p:nvPicPr>
          <p:cNvPr id="6" name="Содержимое 5" descr="blueberries-and-strawberries-are-benefits-to-the-body-800x6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64581" y="1928802"/>
            <a:ext cx="4079385" cy="471490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75x-u-rastr-0290.96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4038600" cy="4143404"/>
          </a:xfrm>
        </p:spPr>
      </p:pic>
      <p:pic>
        <p:nvPicPr>
          <p:cNvPr id="6" name="Содержимое 5" descr="56e127d0bb72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643050"/>
            <a:ext cx="4038600" cy="417195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allpapers_152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714356"/>
            <a:ext cx="5378167" cy="6722710"/>
          </a:xfrm>
        </p:spPr>
      </p:pic>
      <p:sp>
        <p:nvSpPr>
          <p:cNvPr id="7" name="Овальная выноска 6"/>
          <p:cNvSpPr/>
          <p:nvPr/>
        </p:nvSpPr>
        <p:spPr>
          <a:xfrm>
            <a:off x="1285852" y="428604"/>
            <a:ext cx="3643338" cy="2327160"/>
          </a:xfrm>
          <a:prstGeom prst="wedgeEllipseCallout">
            <a:avLst>
              <a:gd name="adj1" fmla="val 29906"/>
              <a:gd name="adj2" fmla="val 8071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Биш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бабиш</a:t>
            </a:r>
            <a:r>
              <a:rPr lang="ru-RU" dirty="0" smtClean="0">
                <a:solidFill>
                  <a:srgbClr val="FF0000"/>
                </a:solidFill>
              </a:rPr>
              <a:t>, дай-дай </a:t>
            </a:r>
            <a:r>
              <a:rPr lang="ru-RU" dirty="0" err="1" smtClean="0">
                <a:solidFill>
                  <a:srgbClr val="FF0000"/>
                </a:solidFill>
              </a:rPr>
              <a:t>бабиш</a:t>
            </a:r>
            <a:r>
              <a:rPr lang="ru-RU" dirty="0" smtClean="0">
                <a:solidFill>
                  <a:srgbClr val="FF0000"/>
                </a:solidFill>
              </a:rPr>
              <a:t>,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Эти </a:t>
            </a:r>
            <a:r>
              <a:rPr lang="ru-RU" dirty="0" err="1" smtClean="0">
                <a:solidFill>
                  <a:srgbClr val="FF0000"/>
                </a:solidFill>
              </a:rPr>
              <a:t>семиз</a:t>
            </a:r>
            <a:r>
              <a:rPr lang="ru-RU" dirty="0" smtClean="0">
                <a:solidFill>
                  <a:srgbClr val="FF0000"/>
                </a:solidFill>
              </a:rPr>
              <a:t> май </a:t>
            </a:r>
            <a:r>
              <a:rPr lang="ru-RU" dirty="0" err="1" smtClean="0">
                <a:solidFill>
                  <a:srgbClr val="FF0000"/>
                </a:solidFill>
              </a:rPr>
              <a:t>бабиш</a:t>
            </a:r>
            <a:r>
              <a:rPr lang="ru-RU" dirty="0" smtClean="0">
                <a:solidFill>
                  <a:srgbClr val="FF0000"/>
                </a:solidFill>
              </a:rPr>
              <a:t>,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Булай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нечик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чыкъгъансан</a:t>
            </a:r>
            <a:r>
              <a:rPr lang="ru-RU" dirty="0" smtClean="0">
                <a:solidFill>
                  <a:srgbClr val="FF0000"/>
                </a:solidFill>
              </a:rPr>
              <a:t>,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Ёлунг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къайсылай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бабиш</a:t>
            </a:r>
            <a:r>
              <a:rPr lang="ru-RU" dirty="0" smtClean="0">
                <a:solidFill>
                  <a:srgbClr val="FF0000"/>
                </a:solidFill>
              </a:rPr>
              <a:t>?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4714876" y="428604"/>
            <a:ext cx="4714908" cy="2714644"/>
          </a:xfrm>
          <a:prstGeom prst="wedgeEllipseCallout">
            <a:avLst>
              <a:gd name="adj1" fmla="val -42250"/>
              <a:gd name="adj2" fmla="val 766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 err="1" smtClean="0">
                <a:solidFill>
                  <a:srgbClr val="FF0000"/>
                </a:solidFill>
              </a:rPr>
              <a:t>Башгъа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зат</a:t>
            </a:r>
            <a:r>
              <a:rPr lang="ru-RU" dirty="0" smtClean="0">
                <a:solidFill>
                  <a:srgbClr val="FF0000"/>
                </a:solidFill>
              </a:rPr>
              <a:t> да </a:t>
            </a:r>
            <a:r>
              <a:rPr lang="ru-RU" dirty="0" err="1" smtClean="0">
                <a:solidFill>
                  <a:srgbClr val="FF0000"/>
                </a:solidFill>
              </a:rPr>
              <a:t>этмеймен</a:t>
            </a:r>
            <a:r>
              <a:rPr lang="ru-RU" dirty="0" smtClean="0">
                <a:solidFill>
                  <a:srgbClr val="FF0000"/>
                </a:solidFill>
              </a:rPr>
              <a:t>,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Оьзюм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шулай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гезеймен</a:t>
            </a:r>
            <a:r>
              <a:rPr lang="ru-RU" dirty="0" smtClean="0">
                <a:solidFill>
                  <a:srgbClr val="FF0000"/>
                </a:solidFill>
              </a:rPr>
              <a:t>.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Агъач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алмагъа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гетген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Есибизни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излеймен</a:t>
            </a:r>
            <a:r>
              <a:rPr lang="ru-RU" dirty="0" smtClean="0">
                <a:solidFill>
                  <a:srgbClr val="FF0000"/>
                </a:solidFill>
              </a:rPr>
              <a:t>.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Къошулуп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ит</a:t>
            </a:r>
            <a:r>
              <a:rPr lang="ru-RU" dirty="0" smtClean="0">
                <a:solidFill>
                  <a:srgbClr val="FF0000"/>
                </a:solidFill>
              </a:rPr>
              <a:t> де </a:t>
            </a:r>
            <a:r>
              <a:rPr lang="ru-RU" dirty="0" err="1" smtClean="0">
                <a:solidFill>
                  <a:srgbClr val="FF0000"/>
                </a:solidFill>
              </a:rPr>
              <a:t>гетген</a:t>
            </a:r>
            <a:r>
              <a:rPr lang="ru-RU" dirty="0" smtClean="0">
                <a:solidFill>
                  <a:srgbClr val="FF0000"/>
                </a:solidFill>
              </a:rPr>
              <a:t>,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 сама </a:t>
            </a:r>
            <a:r>
              <a:rPr lang="ru-RU" dirty="0" err="1" smtClean="0">
                <a:solidFill>
                  <a:srgbClr val="FF0000"/>
                </a:solidFill>
              </a:rPr>
              <a:t>къайтып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гелмей</a:t>
            </a:r>
            <a:r>
              <a:rPr lang="ru-RU" dirty="0" smtClean="0">
                <a:solidFill>
                  <a:srgbClr val="FF0000"/>
                </a:solidFill>
              </a:rPr>
              <a:t>.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Абзар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толгъан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уьй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жанлар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Къоркъуп</a:t>
            </a:r>
            <a:r>
              <a:rPr lang="ru-RU" dirty="0" smtClean="0">
                <a:solidFill>
                  <a:srgbClr val="FF0000"/>
                </a:solidFill>
              </a:rPr>
              <a:t> не </a:t>
            </a:r>
            <a:r>
              <a:rPr lang="ru-RU" dirty="0" err="1" smtClean="0">
                <a:solidFill>
                  <a:srgbClr val="FF0000"/>
                </a:solidFill>
              </a:rPr>
              <a:t>этерин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билмей</a:t>
            </a:r>
            <a:r>
              <a:rPr lang="ru-RU" dirty="0" smtClean="0">
                <a:solidFill>
                  <a:srgbClr val="FF0000"/>
                </a:solidFill>
              </a:rPr>
              <a:t>...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x9268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047483"/>
            <a:ext cx="3286148" cy="4107686"/>
          </a:xfrm>
        </p:spPr>
      </p:pic>
      <p:pic>
        <p:nvPicPr>
          <p:cNvPr id="10" name="Содержимое 9" descr="591511__enjoying-summer_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00496" y="2071678"/>
            <a:ext cx="4715749" cy="4286280"/>
          </a:xfrm>
        </p:spPr>
      </p:pic>
      <p:sp>
        <p:nvSpPr>
          <p:cNvPr id="8" name="Овальная выноска 7"/>
          <p:cNvSpPr/>
          <p:nvPr/>
        </p:nvSpPr>
        <p:spPr>
          <a:xfrm>
            <a:off x="0" y="1714488"/>
            <a:ext cx="3000396" cy="1612780"/>
          </a:xfrm>
          <a:prstGeom prst="wedgeEllipseCallout">
            <a:avLst>
              <a:gd name="adj1" fmla="val 15044"/>
              <a:gd name="adj2" fmla="val 6824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Уьюгюз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йыракъдаму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Ёлу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къайда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2500298" y="1785926"/>
            <a:ext cx="3143272" cy="1500198"/>
          </a:xfrm>
          <a:prstGeom prst="wedgeEllipseCallout">
            <a:avLst>
              <a:gd name="adj1" fmla="val -45961"/>
              <a:gd name="adj2" fmla="val 97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Ёкъ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къайдан</a:t>
            </a:r>
            <a:r>
              <a:rPr lang="ru-RU" dirty="0" smtClean="0">
                <a:solidFill>
                  <a:srgbClr val="FF0000"/>
                </a:solidFill>
              </a:rPr>
              <a:t> бола </a:t>
            </a:r>
            <a:r>
              <a:rPr lang="ru-RU" dirty="0" err="1" smtClean="0">
                <a:solidFill>
                  <a:srgbClr val="FF0000"/>
                </a:solidFill>
              </a:rPr>
              <a:t>йыракъ</a:t>
            </a:r>
            <a:r>
              <a:rPr lang="ru-RU" dirty="0" smtClean="0">
                <a:solidFill>
                  <a:srgbClr val="FF0000"/>
                </a:solidFill>
              </a:rPr>
              <a:t>..</a:t>
            </a:r>
            <a:r>
              <a:rPr lang="ru-RU" dirty="0" err="1" smtClean="0">
                <a:solidFill>
                  <a:srgbClr val="FF0000"/>
                </a:solidFill>
              </a:rPr>
              <a:t>Т</a:t>
            </a:r>
            <a:r>
              <a:rPr lang="ru-RU" dirty="0" err="1" smtClean="0">
                <a:solidFill>
                  <a:srgbClr val="FF0000"/>
                </a:solidFill>
              </a:rPr>
              <a:t>уп-тувра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бизин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уьйге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алып</a:t>
            </a:r>
            <a:r>
              <a:rPr lang="ru-RU" dirty="0" smtClean="0">
                <a:solidFill>
                  <a:srgbClr val="FF0000"/>
                </a:solidFill>
              </a:rPr>
              <a:t> бара </a:t>
            </a:r>
            <a:r>
              <a:rPr lang="ru-RU" dirty="0" err="1" smtClean="0">
                <a:solidFill>
                  <a:srgbClr val="FF0000"/>
                </a:solidFill>
              </a:rPr>
              <a:t>шу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сокъмакъ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x9268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89447"/>
            <a:ext cx="5572164" cy="5268553"/>
          </a:xfrm>
        </p:spPr>
      </p:pic>
      <p:sp>
        <p:nvSpPr>
          <p:cNvPr id="8" name="Овальная выноска 7"/>
          <p:cNvSpPr/>
          <p:nvPr/>
        </p:nvSpPr>
        <p:spPr>
          <a:xfrm>
            <a:off x="357158" y="785794"/>
            <a:ext cx="4214842" cy="1969970"/>
          </a:xfrm>
          <a:prstGeom prst="wedgeEllipseCallout">
            <a:avLst>
              <a:gd name="adj1" fmla="val 23564"/>
              <a:gd name="adj2" fmla="val 87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</a:t>
            </a:r>
            <a:r>
              <a:rPr lang="ru-RU" dirty="0" err="1" smtClean="0"/>
              <a:t>Тегенек</a:t>
            </a:r>
            <a:r>
              <a:rPr lang="ru-RU" dirty="0" smtClean="0"/>
              <a:t> тон </a:t>
            </a:r>
            <a:r>
              <a:rPr lang="ru-RU" dirty="0" err="1" smtClean="0"/>
              <a:t>гийсем</a:t>
            </a:r>
            <a:r>
              <a:rPr lang="ru-RU" dirty="0" smtClean="0"/>
              <a:t> де, </a:t>
            </a:r>
            <a:br>
              <a:rPr lang="ru-RU" dirty="0" smtClean="0"/>
            </a:br>
            <a:r>
              <a:rPr lang="ru-RU" dirty="0" err="1" smtClean="0"/>
              <a:t>Ёлунг</a:t>
            </a:r>
            <a:r>
              <a:rPr lang="ru-RU" dirty="0" smtClean="0"/>
              <a:t> </a:t>
            </a:r>
            <a:r>
              <a:rPr lang="ru-RU" dirty="0" err="1" smtClean="0"/>
              <a:t>гесип</a:t>
            </a:r>
            <a:r>
              <a:rPr lang="ru-RU" dirty="0" smtClean="0"/>
              <a:t> </a:t>
            </a:r>
            <a:r>
              <a:rPr lang="ru-RU" dirty="0" err="1" smtClean="0"/>
              <a:t>гелсем</a:t>
            </a:r>
            <a:r>
              <a:rPr lang="ru-RU" dirty="0" smtClean="0"/>
              <a:t> де, </a:t>
            </a:r>
            <a:br>
              <a:rPr lang="ru-RU" dirty="0" smtClean="0"/>
            </a:br>
            <a:r>
              <a:rPr lang="ru-RU" dirty="0" err="1" smtClean="0"/>
              <a:t>Сырларынгны</a:t>
            </a:r>
            <a:r>
              <a:rPr lang="ru-RU" dirty="0" smtClean="0"/>
              <a:t> </a:t>
            </a:r>
            <a:r>
              <a:rPr lang="ru-RU" dirty="0" err="1" smtClean="0"/>
              <a:t>билсем</a:t>
            </a:r>
            <a:r>
              <a:rPr lang="ru-RU" dirty="0" smtClean="0"/>
              <a:t> де, </a:t>
            </a:r>
            <a:br>
              <a:rPr lang="ru-RU" dirty="0" smtClean="0"/>
            </a:br>
            <a:r>
              <a:rPr lang="ru-RU" dirty="0" err="1" smtClean="0"/>
              <a:t>Намарт</a:t>
            </a:r>
            <a:r>
              <a:rPr lang="ru-RU" dirty="0" smtClean="0"/>
              <a:t> </a:t>
            </a:r>
            <a:r>
              <a:rPr lang="ru-RU" dirty="0" err="1" smtClean="0"/>
              <a:t>болма</a:t>
            </a:r>
            <a:r>
              <a:rPr lang="ru-RU" dirty="0" smtClean="0"/>
              <a:t> </a:t>
            </a:r>
            <a:r>
              <a:rPr lang="ru-RU" dirty="0" err="1" smtClean="0"/>
              <a:t>сюймеймен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насигьат</a:t>
            </a:r>
            <a:r>
              <a:rPr lang="ru-RU" dirty="0" smtClean="0"/>
              <a:t> </a:t>
            </a:r>
            <a:r>
              <a:rPr lang="ru-RU" dirty="0" err="1" smtClean="0"/>
              <a:t>сёйлеймен</a:t>
            </a:r>
            <a:r>
              <a:rPr lang="ru-RU" dirty="0" smtClean="0"/>
              <a:t>: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3571868" y="-428652"/>
            <a:ext cx="5214942" cy="2643206"/>
          </a:xfrm>
          <a:prstGeom prst="wedgeEllipseCallout">
            <a:avLst>
              <a:gd name="adj1" fmla="val -50902"/>
              <a:gd name="adj2" fmla="val 98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Сен </a:t>
            </a:r>
            <a:r>
              <a:rPr lang="ru-RU" dirty="0" err="1" smtClean="0"/>
              <a:t>барагъан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тар ёл, </a:t>
            </a:r>
            <a:br>
              <a:rPr lang="ru-RU" dirty="0" smtClean="0"/>
            </a:br>
            <a:r>
              <a:rPr lang="ru-RU" dirty="0" err="1" smtClean="0"/>
              <a:t>Ачгёз</a:t>
            </a:r>
            <a:r>
              <a:rPr lang="ru-RU" dirty="0" smtClean="0"/>
              <a:t> </a:t>
            </a:r>
            <a:r>
              <a:rPr lang="ru-RU" dirty="0" err="1" smtClean="0"/>
              <a:t>жанлар</a:t>
            </a:r>
            <a:r>
              <a:rPr lang="ru-RU" dirty="0" smtClean="0"/>
              <a:t> </a:t>
            </a:r>
            <a:r>
              <a:rPr lang="ru-RU" dirty="0" err="1" smtClean="0"/>
              <a:t>кёп</a:t>
            </a:r>
            <a:r>
              <a:rPr lang="ru-RU" dirty="0" smtClean="0"/>
              <a:t> бар ёл, </a:t>
            </a:r>
            <a:br>
              <a:rPr lang="ru-RU" dirty="0" smtClean="0"/>
            </a:br>
            <a:r>
              <a:rPr lang="ru-RU" dirty="0" err="1" smtClean="0"/>
              <a:t>Сакъ</a:t>
            </a:r>
            <a:r>
              <a:rPr lang="ru-RU" dirty="0" smtClean="0"/>
              <a:t> бол, сабур </a:t>
            </a:r>
            <a:r>
              <a:rPr lang="ru-RU" dirty="0" err="1" smtClean="0"/>
              <a:t>юрек</a:t>
            </a:r>
            <a:r>
              <a:rPr lang="ru-RU" dirty="0" smtClean="0"/>
              <a:t> бол, </a:t>
            </a:r>
            <a:br>
              <a:rPr lang="ru-RU" dirty="0" smtClean="0"/>
            </a:br>
            <a:r>
              <a:rPr lang="ru-RU" dirty="0" smtClean="0"/>
              <a:t>Вёре, </a:t>
            </a:r>
            <a:r>
              <a:rPr lang="ru-RU" dirty="0" err="1" smtClean="0"/>
              <a:t>авузгъа</a:t>
            </a:r>
            <a:r>
              <a:rPr lang="ru-RU" dirty="0" smtClean="0"/>
              <a:t> бек бол. </a:t>
            </a:r>
            <a:br>
              <a:rPr lang="ru-RU" dirty="0" smtClean="0"/>
            </a:br>
            <a:r>
              <a:rPr lang="ru-RU" dirty="0" err="1" smtClean="0"/>
              <a:t>Сырынг</a:t>
            </a:r>
            <a:r>
              <a:rPr lang="ru-RU" dirty="0" smtClean="0"/>
              <a:t> </a:t>
            </a:r>
            <a:r>
              <a:rPr lang="ru-RU" dirty="0" err="1" smtClean="0"/>
              <a:t>ичингде</a:t>
            </a:r>
            <a:r>
              <a:rPr lang="ru-RU" dirty="0" smtClean="0"/>
              <a:t> </a:t>
            </a:r>
            <a:r>
              <a:rPr lang="ru-RU" dirty="0" err="1" smtClean="0"/>
              <a:t>турса</a:t>
            </a:r>
            <a:r>
              <a:rPr lang="ru-RU" dirty="0" smtClean="0"/>
              <a:t> - </a:t>
            </a:r>
            <a:br>
              <a:rPr lang="ru-RU" dirty="0" smtClean="0"/>
            </a:br>
            <a:r>
              <a:rPr lang="ru-RU" dirty="0" err="1" smtClean="0"/>
              <a:t>Рагьат</a:t>
            </a:r>
            <a:r>
              <a:rPr lang="ru-RU" dirty="0" smtClean="0"/>
              <a:t> </a:t>
            </a:r>
            <a:r>
              <a:rPr lang="ru-RU" dirty="0" err="1" smtClean="0"/>
              <a:t>болур</a:t>
            </a:r>
            <a:r>
              <a:rPr lang="ru-RU" dirty="0" smtClean="0"/>
              <a:t> </a:t>
            </a:r>
            <a:r>
              <a:rPr lang="ru-RU" dirty="0" err="1" smtClean="0"/>
              <a:t>кююгюз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Сырынгны</a:t>
            </a:r>
            <a:r>
              <a:rPr lang="ru-RU" dirty="0" smtClean="0"/>
              <a:t> </a:t>
            </a:r>
            <a:r>
              <a:rPr lang="ru-RU" dirty="0" err="1" smtClean="0"/>
              <a:t>душман</a:t>
            </a:r>
            <a:r>
              <a:rPr lang="ru-RU" dirty="0" smtClean="0"/>
              <a:t> </a:t>
            </a:r>
            <a:r>
              <a:rPr lang="ru-RU" dirty="0" err="1" smtClean="0"/>
              <a:t>билсе</a:t>
            </a:r>
            <a:r>
              <a:rPr lang="ru-RU" dirty="0" smtClean="0"/>
              <a:t> - </a:t>
            </a:r>
            <a:br>
              <a:rPr lang="ru-RU" dirty="0" smtClean="0"/>
            </a:br>
            <a:r>
              <a:rPr lang="ru-RU" dirty="0" err="1" smtClean="0"/>
              <a:t>Пасат</a:t>
            </a:r>
            <a:r>
              <a:rPr lang="ru-RU" dirty="0" smtClean="0"/>
              <a:t> </a:t>
            </a:r>
            <a:r>
              <a:rPr lang="ru-RU" dirty="0" err="1" smtClean="0"/>
              <a:t>болур</a:t>
            </a:r>
            <a:r>
              <a:rPr lang="ru-RU" dirty="0" smtClean="0"/>
              <a:t> </a:t>
            </a:r>
            <a:r>
              <a:rPr lang="ru-RU" dirty="0" err="1" smtClean="0"/>
              <a:t>уьюгюз</a:t>
            </a:r>
            <a:r>
              <a:rPr lang="ru-RU" dirty="0" smtClean="0"/>
              <a:t>,-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5600" dirty="0" err="1" smtClean="0"/>
              <a:t>Гюнлени</a:t>
            </a:r>
            <a:r>
              <a:rPr lang="ru-RU" sz="5600" dirty="0" smtClean="0"/>
              <a:t> </a:t>
            </a:r>
            <a:r>
              <a:rPr lang="ru-RU" sz="5600" dirty="0" err="1" smtClean="0"/>
              <a:t>бир</a:t>
            </a:r>
            <a:r>
              <a:rPr lang="ru-RU" sz="5600" dirty="0" smtClean="0"/>
              <a:t> </a:t>
            </a:r>
            <a:r>
              <a:rPr lang="ru-RU" sz="5600" dirty="0" err="1" smtClean="0"/>
              <a:t>гюнюнде</a:t>
            </a:r>
            <a:r>
              <a:rPr lang="ru-RU" sz="5600" dirty="0" smtClean="0"/>
              <a:t>, </a:t>
            </a:r>
            <a:br>
              <a:rPr lang="ru-RU" sz="5600" dirty="0" smtClean="0"/>
            </a:br>
            <a:r>
              <a:rPr lang="ru-RU" sz="5600" dirty="0" err="1" smtClean="0"/>
              <a:t>Язны</a:t>
            </a:r>
            <a:r>
              <a:rPr lang="ru-RU" sz="5600" dirty="0" smtClean="0"/>
              <a:t> </a:t>
            </a:r>
            <a:r>
              <a:rPr lang="ru-RU" sz="5600" dirty="0" err="1" smtClean="0"/>
              <a:t>ярыкъ</a:t>
            </a:r>
            <a:r>
              <a:rPr lang="ru-RU" sz="5600" dirty="0" smtClean="0"/>
              <a:t> </a:t>
            </a:r>
            <a:r>
              <a:rPr lang="ru-RU" sz="5600" dirty="0" err="1" smtClean="0"/>
              <a:t>гюнюнде</a:t>
            </a:r>
            <a:r>
              <a:rPr lang="ru-RU" sz="5600" dirty="0" smtClean="0"/>
              <a:t>, </a:t>
            </a:r>
            <a:br>
              <a:rPr lang="ru-RU" sz="5600" dirty="0" smtClean="0"/>
            </a:br>
            <a:r>
              <a:rPr lang="ru-RU" sz="5600" dirty="0" err="1" smtClean="0"/>
              <a:t>Жанлагъа</a:t>
            </a:r>
            <a:r>
              <a:rPr lang="ru-RU" sz="5600" dirty="0" smtClean="0"/>
              <a:t> </a:t>
            </a:r>
            <a:r>
              <a:rPr lang="ru-RU" sz="5600" dirty="0" err="1" smtClean="0"/>
              <a:t>уя</a:t>
            </a:r>
            <a:r>
              <a:rPr lang="ru-RU" sz="5600" dirty="0" smtClean="0"/>
              <a:t> </a:t>
            </a:r>
            <a:r>
              <a:rPr lang="ru-RU" sz="5600" dirty="0" err="1" smtClean="0"/>
              <a:t>этме</a:t>
            </a:r>
            <a:r>
              <a:rPr lang="ru-RU" sz="5600" dirty="0" smtClean="0"/>
              <a:t> </a:t>
            </a:r>
            <a:br>
              <a:rPr lang="ru-RU" sz="5600" dirty="0" smtClean="0"/>
            </a:br>
            <a:r>
              <a:rPr lang="ru-RU" sz="5600" dirty="0" err="1" smtClean="0"/>
              <a:t>Агъач</a:t>
            </a:r>
            <a:r>
              <a:rPr lang="ru-RU" sz="5600" dirty="0" smtClean="0"/>
              <a:t> </a:t>
            </a:r>
            <a:r>
              <a:rPr lang="ru-RU" sz="5600" dirty="0" err="1" smtClean="0"/>
              <a:t>тарыкъ</a:t>
            </a:r>
            <a:r>
              <a:rPr lang="ru-RU" sz="5600" dirty="0" smtClean="0"/>
              <a:t> </a:t>
            </a:r>
            <a:r>
              <a:rPr lang="ru-RU" sz="5600" dirty="0" err="1" smtClean="0"/>
              <a:t>гюнюнде</a:t>
            </a:r>
            <a:r>
              <a:rPr lang="ru-RU" sz="5600" dirty="0" smtClean="0"/>
              <a:t>, </a:t>
            </a:r>
            <a:br>
              <a:rPr lang="ru-RU" sz="5600" dirty="0" smtClean="0"/>
            </a:br>
            <a:r>
              <a:rPr lang="ru-RU" sz="5600" dirty="0" err="1" smtClean="0"/>
              <a:t>Ормангъа</a:t>
            </a:r>
            <a:r>
              <a:rPr lang="ru-RU" sz="5600" dirty="0" smtClean="0"/>
              <a:t> </a:t>
            </a:r>
            <a:r>
              <a:rPr lang="ru-RU" sz="5600" dirty="0" err="1" smtClean="0"/>
              <a:t>барма</a:t>
            </a:r>
            <a:r>
              <a:rPr lang="ru-RU" sz="5600" dirty="0" smtClean="0"/>
              <a:t> </a:t>
            </a:r>
            <a:r>
              <a:rPr lang="ru-RU" sz="5600" dirty="0" err="1" smtClean="0"/>
              <a:t>сююп</a:t>
            </a:r>
            <a:r>
              <a:rPr lang="ru-RU" sz="5600" dirty="0" smtClean="0"/>
              <a:t>, </a:t>
            </a:r>
            <a:br>
              <a:rPr lang="ru-RU" sz="5600" dirty="0" smtClean="0"/>
            </a:br>
            <a:r>
              <a:rPr lang="ru-RU" sz="5600" dirty="0" err="1" smtClean="0"/>
              <a:t>Къызыл</a:t>
            </a:r>
            <a:r>
              <a:rPr lang="ru-RU" sz="5600" dirty="0" smtClean="0"/>
              <a:t> </a:t>
            </a:r>
            <a:r>
              <a:rPr lang="ru-RU" sz="5600" dirty="0" err="1" smtClean="0"/>
              <a:t>песин</a:t>
            </a:r>
            <a:r>
              <a:rPr lang="ru-RU" sz="5600" dirty="0" smtClean="0"/>
              <a:t> де </a:t>
            </a:r>
            <a:r>
              <a:rPr lang="ru-RU" sz="5600" dirty="0" err="1" smtClean="0"/>
              <a:t>гийип</a:t>
            </a:r>
            <a:r>
              <a:rPr lang="ru-RU" sz="5600" dirty="0" smtClean="0"/>
              <a:t>, </a:t>
            </a:r>
            <a:br>
              <a:rPr lang="ru-RU" sz="5600" dirty="0" smtClean="0"/>
            </a:br>
            <a:r>
              <a:rPr lang="ru-RU" sz="5600" dirty="0" smtClean="0"/>
              <a:t>Ай </a:t>
            </a:r>
            <a:r>
              <a:rPr lang="ru-RU" sz="5600" dirty="0" err="1" smtClean="0"/>
              <a:t>балтасын</a:t>
            </a:r>
            <a:r>
              <a:rPr lang="ru-RU" sz="5600" dirty="0" smtClean="0"/>
              <a:t> да </a:t>
            </a:r>
            <a:r>
              <a:rPr lang="ru-RU" sz="5600" dirty="0" err="1" smtClean="0"/>
              <a:t>алып</a:t>
            </a:r>
            <a:r>
              <a:rPr lang="ru-RU" sz="5600" dirty="0" smtClean="0"/>
              <a:t> </a:t>
            </a:r>
            <a:br>
              <a:rPr lang="ru-RU" sz="5600" dirty="0" smtClean="0"/>
            </a:br>
            <a:r>
              <a:rPr lang="ru-RU" sz="5600" dirty="0" err="1" smtClean="0"/>
              <a:t>Артгъа</a:t>
            </a:r>
            <a:r>
              <a:rPr lang="ru-RU" sz="5600" dirty="0" smtClean="0"/>
              <a:t> </a:t>
            </a:r>
            <a:r>
              <a:rPr lang="ru-RU" sz="5600" dirty="0" err="1" smtClean="0"/>
              <a:t>итин</a:t>
            </a:r>
            <a:r>
              <a:rPr lang="ru-RU" sz="5600" dirty="0" smtClean="0"/>
              <a:t> де </a:t>
            </a:r>
            <a:r>
              <a:rPr lang="ru-RU" sz="5600" dirty="0" err="1" smtClean="0"/>
              <a:t>салып</a:t>
            </a:r>
            <a:r>
              <a:rPr lang="ru-RU" sz="5600" dirty="0" smtClean="0"/>
              <a:t>, </a:t>
            </a:r>
            <a:br>
              <a:rPr lang="ru-RU" sz="5600" dirty="0" smtClean="0"/>
            </a:br>
            <a:r>
              <a:rPr lang="ru-RU" sz="5600" dirty="0" err="1" smtClean="0"/>
              <a:t>Онгарылгъан</a:t>
            </a:r>
            <a:r>
              <a:rPr lang="ru-RU" sz="5600" dirty="0" smtClean="0"/>
              <a:t> </a:t>
            </a:r>
            <a:r>
              <a:rPr lang="ru-RU" sz="5600" dirty="0" err="1" smtClean="0"/>
              <a:t>сонг</a:t>
            </a:r>
            <a:r>
              <a:rPr lang="ru-RU" sz="5600" dirty="0" smtClean="0"/>
              <a:t> </a:t>
            </a:r>
            <a:r>
              <a:rPr lang="ru-RU" sz="5600" dirty="0" err="1" smtClean="0"/>
              <a:t>Атай</a:t>
            </a:r>
            <a:r>
              <a:rPr lang="ru-RU" sz="5600" dirty="0" smtClean="0"/>
              <a:t>, </a:t>
            </a:r>
            <a:br>
              <a:rPr lang="ru-RU" sz="5600" dirty="0" smtClean="0"/>
            </a:br>
            <a:r>
              <a:rPr lang="ru-RU" sz="5600" dirty="0" err="1" smtClean="0"/>
              <a:t>Абзардан</a:t>
            </a:r>
            <a:r>
              <a:rPr lang="ru-RU" sz="5600" dirty="0" smtClean="0"/>
              <a:t> </a:t>
            </a:r>
            <a:r>
              <a:rPr lang="ru-RU" sz="5600" dirty="0" err="1" smtClean="0"/>
              <a:t>бир</a:t>
            </a:r>
            <a:r>
              <a:rPr lang="ru-RU" sz="5600" dirty="0" smtClean="0"/>
              <a:t> </a:t>
            </a:r>
            <a:r>
              <a:rPr lang="ru-RU" sz="5600" dirty="0" err="1" smtClean="0"/>
              <a:t>айланып</a:t>
            </a:r>
            <a:r>
              <a:rPr lang="ru-RU" sz="5600" dirty="0" smtClean="0"/>
              <a:t>, </a:t>
            </a:r>
            <a:br>
              <a:rPr lang="ru-RU" sz="5600" dirty="0" smtClean="0"/>
            </a:br>
            <a:r>
              <a:rPr lang="ru-RU" sz="5600" dirty="0" err="1" smtClean="0"/>
              <a:t>Къапу</a:t>
            </a:r>
            <a:r>
              <a:rPr lang="ru-RU" sz="5600" dirty="0" smtClean="0"/>
              <a:t> </a:t>
            </a:r>
            <a:r>
              <a:rPr lang="ru-RU" sz="5600" dirty="0" err="1" smtClean="0"/>
              <a:t>авузда</a:t>
            </a:r>
            <a:r>
              <a:rPr lang="ru-RU" sz="5600" dirty="0" smtClean="0"/>
              <a:t> </a:t>
            </a:r>
            <a:r>
              <a:rPr lang="ru-RU" sz="5600" dirty="0" err="1" smtClean="0"/>
              <a:t>токътай</a:t>
            </a:r>
            <a:r>
              <a:rPr lang="ru-RU" sz="5600" dirty="0" smtClean="0"/>
              <a:t>. </a:t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err="1" smtClean="0"/>
              <a:t>Чокъмардай</a:t>
            </a:r>
            <a:r>
              <a:rPr lang="ru-RU" sz="5600" dirty="0" smtClean="0"/>
              <a:t> </a:t>
            </a:r>
            <a:r>
              <a:rPr lang="ru-RU" sz="5600" dirty="0" err="1" smtClean="0"/>
              <a:t>юллесине</a:t>
            </a:r>
            <a:r>
              <a:rPr lang="ru-RU" sz="5600" dirty="0" smtClean="0"/>
              <a:t> </a:t>
            </a:r>
            <a:br>
              <a:rPr lang="ru-RU" sz="5600" dirty="0" smtClean="0"/>
            </a:br>
            <a:r>
              <a:rPr lang="ru-RU" sz="5600" dirty="0" err="1" smtClean="0"/>
              <a:t>Аслам</a:t>
            </a:r>
            <a:r>
              <a:rPr lang="ru-RU" sz="5600" dirty="0" smtClean="0"/>
              <a:t> </a:t>
            </a:r>
            <a:r>
              <a:rPr lang="ru-RU" sz="5600" dirty="0" err="1" smtClean="0"/>
              <a:t>тамакю</a:t>
            </a:r>
            <a:r>
              <a:rPr lang="ru-RU" sz="5600" dirty="0" smtClean="0"/>
              <a:t> </a:t>
            </a:r>
            <a:r>
              <a:rPr lang="ru-RU" sz="5600" dirty="0" err="1" smtClean="0"/>
              <a:t>къуюп</a:t>
            </a:r>
            <a:r>
              <a:rPr lang="ru-RU" sz="5600" dirty="0" smtClean="0"/>
              <a:t>, </a:t>
            </a:r>
            <a:br>
              <a:rPr lang="ru-RU" sz="5600" dirty="0" smtClean="0"/>
            </a:br>
            <a:r>
              <a:rPr lang="ru-RU" sz="5600" dirty="0" err="1" smtClean="0"/>
              <a:t>Чакъырып</a:t>
            </a:r>
            <a:r>
              <a:rPr lang="ru-RU" sz="5600" dirty="0" smtClean="0"/>
              <a:t> </a:t>
            </a:r>
            <a:r>
              <a:rPr lang="ru-RU" sz="5600" dirty="0" err="1" smtClean="0"/>
              <a:t>абзардагъы</a:t>
            </a:r>
            <a:r>
              <a:rPr lang="ru-RU" sz="5600" dirty="0" smtClean="0"/>
              <a:t> </a:t>
            </a:r>
            <a:br>
              <a:rPr lang="ru-RU" sz="5600" dirty="0" smtClean="0"/>
            </a:br>
            <a:r>
              <a:rPr lang="ru-RU" sz="5600" dirty="0" smtClean="0"/>
              <a:t>Бары </a:t>
            </a:r>
            <a:r>
              <a:rPr lang="ru-RU" sz="5600" dirty="0" err="1" smtClean="0"/>
              <a:t>жанларын</a:t>
            </a:r>
            <a:r>
              <a:rPr lang="ru-RU" sz="5600" dirty="0" smtClean="0"/>
              <a:t> </a:t>
            </a:r>
            <a:r>
              <a:rPr lang="ru-RU" sz="5600" dirty="0" err="1" smtClean="0"/>
              <a:t>жыйып</a:t>
            </a:r>
            <a:r>
              <a:rPr lang="ru-RU" sz="5600" dirty="0" smtClean="0"/>
              <a:t>: </a:t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- </a:t>
            </a:r>
            <a:r>
              <a:rPr lang="ru-RU" sz="5600" dirty="0" err="1" smtClean="0"/>
              <a:t>Вёрегиз</a:t>
            </a:r>
            <a:r>
              <a:rPr lang="ru-RU" sz="5600" dirty="0" smtClean="0"/>
              <a:t>, </a:t>
            </a:r>
            <a:r>
              <a:rPr lang="ru-RU" sz="5600" dirty="0" err="1" smtClean="0"/>
              <a:t>сакъ</a:t>
            </a:r>
            <a:r>
              <a:rPr lang="ru-RU" sz="5600" dirty="0" smtClean="0"/>
              <a:t> </a:t>
            </a:r>
            <a:r>
              <a:rPr lang="ru-RU" sz="5600" dirty="0" err="1" smtClean="0"/>
              <a:t>болугъуз</a:t>
            </a:r>
            <a:r>
              <a:rPr lang="ru-RU" sz="5600" dirty="0" smtClean="0"/>
              <a:t>, </a:t>
            </a:r>
            <a:br>
              <a:rPr lang="ru-RU" sz="5600" dirty="0" smtClean="0"/>
            </a:br>
            <a:r>
              <a:rPr lang="ru-RU" sz="5600" dirty="0" smtClean="0"/>
              <a:t>Мунда </a:t>
            </a:r>
            <a:r>
              <a:rPr lang="ru-RU" sz="5600" dirty="0" err="1" smtClean="0"/>
              <a:t>гьеч</a:t>
            </a:r>
            <a:r>
              <a:rPr lang="ru-RU" sz="5600" dirty="0" smtClean="0"/>
              <a:t> </a:t>
            </a:r>
            <a:r>
              <a:rPr lang="ru-RU" sz="5600" dirty="0" err="1" smtClean="0"/>
              <a:t>ким</a:t>
            </a:r>
            <a:r>
              <a:rPr lang="ru-RU" sz="5600" dirty="0" smtClean="0"/>
              <a:t> </a:t>
            </a:r>
            <a:r>
              <a:rPr lang="ru-RU" sz="5600" dirty="0" err="1" smtClean="0"/>
              <a:t>гелмесин</a:t>
            </a:r>
            <a:r>
              <a:rPr lang="ru-RU" sz="5600" dirty="0" smtClean="0"/>
              <a:t>. </a:t>
            </a:r>
            <a:br>
              <a:rPr lang="ru-RU" sz="5600" dirty="0" smtClean="0"/>
            </a:br>
            <a:r>
              <a:rPr lang="ru-RU" sz="5600" dirty="0" err="1" smtClean="0"/>
              <a:t>Абзарда</a:t>
            </a:r>
            <a:r>
              <a:rPr lang="ru-RU" sz="5600" dirty="0" smtClean="0"/>
              <a:t> мен </a:t>
            </a:r>
            <a:r>
              <a:rPr lang="ru-RU" sz="5600" dirty="0" err="1" smtClean="0"/>
              <a:t>ёкълукъну</a:t>
            </a:r>
            <a:r>
              <a:rPr lang="ru-RU" sz="5600" dirty="0" smtClean="0"/>
              <a:t> </a:t>
            </a:r>
            <a:br>
              <a:rPr lang="ru-RU" sz="5600" dirty="0" smtClean="0"/>
            </a:br>
            <a:r>
              <a:rPr lang="ru-RU" sz="5600" dirty="0" err="1" smtClean="0"/>
              <a:t>Иннал-инсан</a:t>
            </a:r>
            <a:r>
              <a:rPr lang="ru-RU" sz="5600" dirty="0" smtClean="0"/>
              <a:t> </a:t>
            </a:r>
            <a:r>
              <a:rPr lang="ru-RU" sz="5600" dirty="0" err="1" smtClean="0"/>
              <a:t>билмесин</a:t>
            </a:r>
            <a:r>
              <a:rPr lang="ru-RU" sz="5600" dirty="0" smtClean="0"/>
              <a:t>,- </a:t>
            </a:r>
            <a:br>
              <a:rPr lang="ru-RU" sz="5600" dirty="0" smtClean="0"/>
            </a:br>
            <a:r>
              <a:rPr lang="ru-RU" sz="5600" dirty="0" smtClean="0"/>
              <a:t>Дей де, </a:t>
            </a:r>
            <a:r>
              <a:rPr lang="ru-RU" sz="5600" dirty="0" err="1" smtClean="0"/>
              <a:t>абзардан</a:t>
            </a:r>
            <a:r>
              <a:rPr lang="ru-RU" sz="5600" dirty="0" smtClean="0"/>
              <a:t> </a:t>
            </a:r>
            <a:r>
              <a:rPr lang="ru-RU" sz="5600" dirty="0" err="1" smtClean="0"/>
              <a:t>чыгъа</a:t>
            </a:r>
            <a:r>
              <a:rPr lang="ru-RU" sz="5600" dirty="0" smtClean="0"/>
              <a:t>. </a:t>
            </a:r>
            <a:br>
              <a:rPr lang="ru-RU" sz="5600" dirty="0" smtClean="0"/>
            </a:br>
            <a:r>
              <a:rPr lang="ru-RU" sz="5600" dirty="0" smtClean="0"/>
              <a:t>"</a:t>
            </a:r>
            <a:r>
              <a:rPr lang="ru-RU" sz="5600" dirty="0" err="1" smtClean="0"/>
              <a:t>Билсе</a:t>
            </a:r>
            <a:r>
              <a:rPr lang="ru-RU" sz="5600" dirty="0" smtClean="0"/>
              <a:t> не бола </a:t>
            </a:r>
            <a:r>
              <a:rPr lang="ru-RU" sz="5600" dirty="0" err="1" smtClean="0"/>
              <a:t>экен</a:t>
            </a:r>
            <a:r>
              <a:rPr lang="ru-RU" sz="5600" dirty="0" smtClean="0"/>
              <a:t>?!"- </a:t>
            </a:r>
            <a:r>
              <a:rPr lang="ru-RU" sz="5600" dirty="0" err="1" smtClean="0"/>
              <a:t>деп</a:t>
            </a:r>
            <a:r>
              <a:rPr lang="ru-RU" sz="5600" dirty="0" smtClean="0"/>
              <a:t>, </a:t>
            </a:r>
            <a:br>
              <a:rPr lang="ru-RU" sz="5600" dirty="0" smtClean="0"/>
            </a:br>
            <a:r>
              <a:rPr lang="ru-RU" sz="5600" dirty="0" err="1" smtClean="0"/>
              <a:t>Акъ</a:t>
            </a:r>
            <a:r>
              <a:rPr lang="ru-RU" sz="5600" dirty="0" smtClean="0"/>
              <a:t> </a:t>
            </a:r>
            <a:r>
              <a:rPr lang="ru-RU" sz="5600" dirty="0" err="1" smtClean="0"/>
              <a:t>бабиш</a:t>
            </a:r>
            <a:r>
              <a:rPr lang="ru-RU" sz="5600" dirty="0" smtClean="0"/>
              <a:t> бек </a:t>
            </a:r>
            <a:r>
              <a:rPr lang="ru-RU" sz="5600" dirty="0" err="1" smtClean="0"/>
              <a:t>талчыгъа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268931"/>
          </a:xfrm>
        </p:spPr>
        <p:txBody>
          <a:bodyPr>
            <a:normAutofit fontScale="25000" lnSpcReduction="20000"/>
          </a:bodyPr>
          <a:lstStyle/>
          <a:p>
            <a:pPr fontAlgn="t"/>
            <a:r>
              <a:rPr lang="ru-RU" dirty="0" smtClean="0"/>
              <a:t/>
            </a:r>
            <a:br>
              <a:rPr lang="ru-RU" dirty="0" smtClean="0"/>
            </a:br>
            <a:r>
              <a:rPr lang="ru-RU" sz="4300" dirty="0" smtClean="0"/>
              <a:t>Сав </a:t>
            </a:r>
            <a:r>
              <a:rPr lang="ru-RU" sz="4300" dirty="0" err="1" smtClean="0"/>
              <a:t>гюн</a:t>
            </a:r>
            <a:r>
              <a:rPr lang="ru-RU" sz="4300" dirty="0" smtClean="0"/>
              <a:t> </a:t>
            </a:r>
            <a:r>
              <a:rPr lang="ru-RU" sz="4300" dirty="0" err="1" smtClean="0"/>
              <a:t>гете</a:t>
            </a:r>
            <a:r>
              <a:rPr lang="ru-RU" sz="4300" dirty="0" smtClean="0"/>
              <a:t>, </a:t>
            </a:r>
            <a:r>
              <a:rPr lang="ru-RU" sz="4300" dirty="0" err="1" smtClean="0"/>
              <a:t>къарт</a:t>
            </a:r>
            <a:r>
              <a:rPr lang="ru-RU" sz="4300" dirty="0" smtClean="0"/>
              <a:t> </a:t>
            </a:r>
            <a:r>
              <a:rPr lang="ru-RU" sz="4300" dirty="0" err="1" smtClean="0"/>
              <a:t>гелмей</a:t>
            </a:r>
            <a:r>
              <a:rPr lang="ru-RU" sz="4300" dirty="0" smtClean="0"/>
              <a:t>. </a:t>
            </a:r>
            <a:br>
              <a:rPr lang="ru-RU" sz="4300" dirty="0" smtClean="0"/>
            </a:br>
            <a:r>
              <a:rPr lang="ru-RU" sz="4300" dirty="0" err="1" smtClean="0"/>
              <a:t>Ит</a:t>
            </a:r>
            <a:r>
              <a:rPr lang="ru-RU" sz="4300" dirty="0" smtClean="0"/>
              <a:t> де </a:t>
            </a:r>
            <a:r>
              <a:rPr lang="ru-RU" sz="4300" dirty="0" err="1" smtClean="0"/>
              <a:t>къалмагъан</a:t>
            </a:r>
            <a:r>
              <a:rPr lang="ru-RU" sz="4300" dirty="0" smtClean="0"/>
              <a:t> </a:t>
            </a:r>
            <a:r>
              <a:rPr lang="ru-RU" sz="4300" dirty="0" err="1" smtClean="0"/>
              <a:t>уьйде</a:t>
            </a:r>
            <a:r>
              <a:rPr lang="ru-RU" sz="4300" dirty="0" smtClean="0"/>
              <a:t>. </a:t>
            </a:r>
            <a:br>
              <a:rPr lang="ru-RU" sz="4300" dirty="0" smtClean="0"/>
            </a:br>
            <a:r>
              <a:rPr lang="ru-RU" sz="4300" dirty="0" err="1" smtClean="0"/>
              <a:t>Тавукъ</a:t>
            </a:r>
            <a:r>
              <a:rPr lang="ru-RU" sz="4300" dirty="0" smtClean="0"/>
              <a:t>, </a:t>
            </a:r>
            <a:r>
              <a:rPr lang="ru-RU" sz="4300" dirty="0" err="1" smtClean="0"/>
              <a:t>хораз</a:t>
            </a:r>
            <a:r>
              <a:rPr lang="ru-RU" sz="4300" dirty="0" smtClean="0"/>
              <a:t>, </a:t>
            </a:r>
            <a:r>
              <a:rPr lang="ru-RU" sz="4300" dirty="0" err="1" smtClean="0"/>
              <a:t>бабиш</a:t>
            </a:r>
            <a:r>
              <a:rPr lang="ru-RU" sz="4300" dirty="0" smtClean="0"/>
              <a:t>, </a:t>
            </a:r>
            <a:r>
              <a:rPr lang="ru-RU" sz="4300" dirty="0" err="1" smtClean="0"/>
              <a:t>къаз</a:t>
            </a:r>
            <a:r>
              <a:rPr lang="ru-RU" sz="4300" dirty="0" smtClean="0"/>
              <a:t> </a:t>
            </a:r>
            <a:br>
              <a:rPr lang="ru-RU" sz="4300" dirty="0" smtClean="0"/>
            </a:br>
            <a:r>
              <a:rPr lang="ru-RU" sz="4300" dirty="0" err="1" smtClean="0"/>
              <a:t>Туралар</a:t>
            </a:r>
            <a:r>
              <a:rPr lang="ru-RU" sz="4300" dirty="0" smtClean="0"/>
              <a:t> </a:t>
            </a:r>
            <a:r>
              <a:rPr lang="ru-RU" sz="4300" dirty="0" err="1" smtClean="0"/>
              <a:t>ессиз</a:t>
            </a:r>
            <a:r>
              <a:rPr lang="ru-RU" sz="4300" dirty="0" smtClean="0"/>
              <a:t> </a:t>
            </a:r>
            <a:r>
              <a:rPr lang="ru-RU" sz="4300" dirty="0" err="1" smtClean="0"/>
              <a:t>кюйде</a:t>
            </a:r>
            <a:r>
              <a:rPr lang="ru-RU" sz="4300" dirty="0" smtClean="0"/>
              <a:t>. </a:t>
            </a:r>
            <a:br>
              <a:rPr lang="ru-RU" sz="4300" dirty="0" smtClean="0"/>
            </a:br>
            <a:r>
              <a:rPr lang="ru-RU" sz="4300" dirty="0" smtClean="0"/>
              <a:t/>
            </a:r>
            <a:br>
              <a:rPr lang="ru-RU" sz="4300" dirty="0" smtClean="0"/>
            </a:br>
            <a:r>
              <a:rPr lang="ru-RU" sz="4300" dirty="0" err="1" smtClean="0"/>
              <a:t>Къоркъа</a:t>
            </a:r>
            <a:r>
              <a:rPr lang="ru-RU" sz="4300" dirty="0" smtClean="0"/>
              <a:t> </a:t>
            </a:r>
            <a:r>
              <a:rPr lang="ru-RU" sz="4300" dirty="0" err="1" smtClean="0"/>
              <a:t>десе</a:t>
            </a:r>
            <a:r>
              <a:rPr lang="ru-RU" sz="4300" dirty="0" smtClean="0"/>
              <a:t> </a:t>
            </a:r>
            <a:r>
              <a:rPr lang="ru-RU" sz="4300" dirty="0" err="1" smtClean="0"/>
              <a:t>къоркъамы</a:t>
            </a:r>
            <a:r>
              <a:rPr lang="ru-RU" sz="4300" dirty="0" smtClean="0"/>
              <a:t>, </a:t>
            </a:r>
            <a:br>
              <a:rPr lang="ru-RU" sz="4300" dirty="0" smtClean="0"/>
            </a:br>
            <a:r>
              <a:rPr lang="ru-RU" sz="4300" dirty="0" err="1" smtClean="0"/>
              <a:t>Эпсиз</a:t>
            </a:r>
            <a:r>
              <a:rPr lang="ru-RU" sz="4300" dirty="0" smtClean="0"/>
              <a:t> </a:t>
            </a:r>
            <a:r>
              <a:rPr lang="ru-RU" sz="4300" dirty="0" err="1" smtClean="0"/>
              <a:t>къоркъалар</a:t>
            </a:r>
            <a:r>
              <a:rPr lang="ru-RU" sz="4300" dirty="0" smtClean="0"/>
              <a:t> </a:t>
            </a:r>
            <a:r>
              <a:rPr lang="ru-RU" sz="4300" dirty="0" err="1" smtClean="0"/>
              <a:t>жанлар</a:t>
            </a:r>
            <a:r>
              <a:rPr lang="ru-RU" sz="4300" dirty="0" smtClean="0"/>
              <a:t>: </a:t>
            </a:r>
            <a:br>
              <a:rPr lang="ru-RU" sz="4300" dirty="0" smtClean="0"/>
            </a:br>
            <a:r>
              <a:rPr lang="ru-RU" sz="4300" dirty="0" smtClean="0"/>
              <a:t>"</a:t>
            </a:r>
            <a:r>
              <a:rPr lang="ru-RU" sz="4300" dirty="0" err="1" smtClean="0"/>
              <a:t>Булай</a:t>
            </a:r>
            <a:r>
              <a:rPr lang="ru-RU" sz="4300" dirty="0" smtClean="0"/>
              <a:t> </a:t>
            </a:r>
            <a:r>
              <a:rPr lang="ru-RU" sz="4300" dirty="0" err="1" smtClean="0"/>
              <a:t>къалсакъ</a:t>
            </a:r>
            <a:r>
              <a:rPr lang="ru-RU" sz="4300" dirty="0" smtClean="0"/>
              <a:t>,- </a:t>
            </a:r>
            <a:r>
              <a:rPr lang="ru-RU" sz="4300" dirty="0" err="1" smtClean="0"/>
              <a:t>дей</a:t>
            </a:r>
            <a:r>
              <a:rPr lang="ru-RU" sz="4300" dirty="0" smtClean="0"/>
              <a:t>, - </a:t>
            </a:r>
            <a:r>
              <a:rPr lang="ru-RU" sz="4300" dirty="0" err="1" smtClean="0"/>
              <a:t>бизин</a:t>
            </a:r>
            <a:r>
              <a:rPr lang="ru-RU" sz="4300" dirty="0" smtClean="0"/>
              <a:t> </a:t>
            </a:r>
            <a:br>
              <a:rPr lang="ru-RU" sz="4300" dirty="0" smtClean="0"/>
            </a:br>
            <a:r>
              <a:rPr lang="ru-RU" sz="4300" dirty="0" err="1" smtClean="0"/>
              <a:t>Пасат</a:t>
            </a:r>
            <a:r>
              <a:rPr lang="ru-RU" sz="4300" dirty="0" smtClean="0"/>
              <a:t> </a:t>
            </a:r>
            <a:r>
              <a:rPr lang="ru-RU" sz="4300" dirty="0" err="1" smtClean="0"/>
              <a:t>этер</a:t>
            </a:r>
            <a:r>
              <a:rPr lang="ru-RU" sz="4300" dirty="0" smtClean="0"/>
              <a:t> </a:t>
            </a:r>
            <a:r>
              <a:rPr lang="ru-RU" sz="4300" dirty="0" err="1" smtClean="0"/>
              <a:t>душманлар</a:t>
            </a:r>
            <a:r>
              <a:rPr lang="ru-RU" sz="4300" dirty="0" smtClean="0"/>
              <a:t>..." </a:t>
            </a:r>
            <a:br>
              <a:rPr lang="ru-RU" sz="4300" dirty="0" smtClean="0"/>
            </a:br>
            <a:r>
              <a:rPr lang="ru-RU" sz="4300" dirty="0" smtClean="0"/>
              <a:t/>
            </a:r>
            <a:br>
              <a:rPr lang="ru-RU" sz="4300" dirty="0" smtClean="0"/>
            </a:br>
            <a:r>
              <a:rPr lang="ru-RU" sz="4300" dirty="0" err="1" smtClean="0"/>
              <a:t>Жыйылышып</a:t>
            </a:r>
            <a:r>
              <a:rPr lang="ru-RU" sz="4300" dirty="0" smtClean="0"/>
              <a:t> бары да, </a:t>
            </a:r>
            <a:br>
              <a:rPr lang="ru-RU" sz="4300" dirty="0" smtClean="0"/>
            </a:br>
            <a:r>
              <a:rPr lang="ru-RU" sz="4300" dirty="0" err="1" smtClean="0"/>
              <a:t>Ойлашалар</a:t>
            </a:r>
            <a:r>
              <a:rPr lang="ru-RU" sz="4300" dirty="0" smtClean="0"/>
              <a:t> - не </a:t>
            </a:r>
            <a:r>
              <a:rPr lang="ru-RU" sz="4300" dirty="0" err="1" smtClean="0"/>
              <a:t>этейик</a:t>
            </a:r>
            <a:r>
              <a:rPr lang="ru-RU" sz="4300" dirty="0" smtClean="0"/>
              <a:t>? - </a:t>
            </a:r>
            <a:br>
              <a:rPr lang="ru-RU" sz="4300" dirty="0" smtClean="0"/>
            </a:br>
            <a:r>
              <a:rPr lang="ru-RU" sz="4300" dirty="0" err="1" smtClean="0"/>
              <a:t>Гелигиз</a:t>
            </a:r>
            <a:r>
              <a:rPr lang="ru-RU" sz="4300" dirty="0" smtClean="0"/>
              <a:t>, </a:t>
            </a:r>
            <a:r>
              <a:rPr lang="ru-RU" sz="4300" dirty="0" err="1" smtClean="0"/>
              <a:t>къарт</a:t>
            </a:r>
            <a:r>
              <a:rPr lang="ru-RU" sz="4300" dirty="0" smtClean="0"/>
              <a:t> </a:t>
            </a:r>
            <a:r>
              <a:rPr lang="ru-RU" sz="4300" dirty="0" err="1" smtClean="0"/>
              <a:t>Атайны</a:t>
            </a:r>
            <a:r>
              <a:rPr lang="ru-RU" sz="4300" dirty="0" smtClean="0"/>
              <a:t> </a:t>
            </a:r>
            <a:br>
              <a:rPr lang="ru-RU" sz="4300" dirty="0" smtClean="0"/>
            </a:br>
            <a:r>
              <a:rPr lang="ru-RU" sz="4300" dirty="0" err="1" smtClean="0"/>
              <a:t>Артындан</a:t>
            </a:r>
            <a:r>
              <a:rPr lang="ru-RU" sz="4300" dirty="0" smtClean="0"/>
              <a:t> </a:t>
            </a:r>
            <a:r>
              <a:rPr lang="ru-RU" sz="4300" dirty="0" err="1" smtClean="0"/>
              <a:t>йиберейик</a:t>
            </a:r>
            <a:r>
              <a:rPr lang="ru-RU" sz="4300" dirty="0" smtClean="0"/>
              <a:t>. </a:t>
            </a:r>
            <a:br>
              <a:rPr lang="ru-RU" sz="4300" dirty="0" smtClean="0"/>
            </a:br>
            <a:r>
              <a:rPr lang="ru-RU" sz="4300" dirty="0" smtClean="0"/>
              <a:t/>
            </a:r>
            <a:br>
              <a:rPr lang="ru-RU" sz="4300" dirty="0" smtClean="0"/>
            </a:br>
            <a:r>
              <a:rPr lang="ru-RU" sz="4300" dirty="0" smtClean="0"/>
              <a:t>- </a:t>
            </a:r>
            <a:r>
              <a:rPr lang="ru-RU" sz="4300" dirty="0" err="1" smtClean="0"/>
              <a:t>Гелигиз</a:t>
            </a:r>
            <a:r>
              <a:rPr lang="ru-RU" sz="4300" dirty="0" smtClean="0"/>
              <a:t>, </a:t>
            </a:r>
            <a:r>
              <a:rPr lang="ru-RU" sz="4300" dirty="0" err="1" smtClean="0"/>
              <a:t>йиберийик</a:t>
            </a:r>
            <a:r>
              <a:rPr lang="ru-RU" sz="4300" dirty="0" smtClean="0"/>
              <a:t>, </a:t>
            </a:r>
            <a:br>
              <a:rPr lang="ru-RU" sz="4300" dirty="0" smtClean="0"/>
            </a:br>
            <a:r>
              <a:rPr lang="ru-RU" sz="4300" dirty="0" err="1" smtClean="0"/>
              <a:t>Амма</a:t>
            </a:r>
            <a:r>
              <a:rPr lang="ru-RU" sz="4300" dirty="0" smtClean="0"/>
              <a:t> </a:t>
            </a:r>
            <a:r>
              <a:rPr lang="ru-RU" sz="4300" dirty="0" err="1" smtClean="0"/>
              <a:t>гечикдирмейик</a:t>
            </a:r>
            <a:r>
              <a:rPr lang="ru-RU" sz="4300" dirty="0" smtClean="0"/>
              <a:t>. </a:t>
            </a:r>
            <a:br>
              <a:rPr lang="ru-RU" sz="4300" dirty="0" smtClean="0"/>
            </a:br>
            <a:r>
              <a:rPr lang="ru-RU" sz="4300" dirty="0" smtClean="0"/>
              <a:t>- </a:t>
            </a:r>
            <a:r>
              <a:rPr lang="ru-RU" sz="4300" dirty="0" err="1" smtClean="0"/>
              <a:t>Гьы</a:t>
            </a:r>
            <a:r>
              <a:rPr lang="ru-RU" sz="4300" dirty="0" smtClean="0"/>
              <a:t>, </a:t>
            </a:r>
            <a:r>
              <a:rPr lang="ru-RU" sz="4300" dirty="0" err="1" smtClean="0"/>
              <a:t>сайлайыкъ</a:t>
            </a:r>
            <a:r>
              <a:rPr lang="ru-RU" sz="4300" dirty="0" smtClean="0"/>
              <a:t>, </a:t>
            </a:r>
            <a:r>
              <a:rPr lang="ru-RU" sz="4300" dirty="0" err="1" smtClean="0"/>
              <a:t>ким</a:t>
            </a:r>
            <a:r>
              <a:rPr lang="ru-RU" sz="4300" dirty="0" smtClean="0"/>
              <a:t> </a:t>
            </a:r>
            <a:r>
              <a:rPr lang="ru-RU" sz="4300" dirty="0" err="1" smtClean="0"/>
              <a:t>барсын</a:t>
            </a:r>
            <a:r>
              <a:rPr lang="ru-RU" sz="4300" dirty="0" smtClean="0"/>
              <a:t>? </a:t>
            </a:r>
            <a:br>
              <a:rPr lang="ru-RU" sz="4300" dirty="0" smtClean="0"/>
            </a:br>
            <a:r>
              <a:rPr lang="ru-RU" sz="4300" dirty="0" smtClean="0"/>
              <a:t>- Ким </a:t>
            </a:r>
            <a:r>
              <a:rPr lang="ru-RU" sz="4300" dirty="0" err="1" smtClean="0"/>
              <a:t>онгайлы</a:t>
            </a:r>
            <a:r>
              <a:rPr lang="ru-RU" sz="4300" dirty="0" smtClean="0"/>
              <a:t> </a:t>
            </a:r>
            <a:r>
              <a:rPr lang="ru-RU" sz="4300" dirty="0" err="1" smtClean="0"/>
              <a:t>бу</a:t>
            </a:r>
            <a:r>
              <a:rPr lang="ru-RU" sz="4300" dirty="0" smtClean="0"/>
              <a:t> </a:t>
            </a:r>
            <a:r>
              <a:rPr lang="ru-RU" sz="4300" dirty="0" err="1" smtClean="0"/>
              <a:t>ишге</a:t>
            </a:r>
            <a:r>
              <a:rPr lang="ru-RU" sz="4300" dirty="0" smtClean="0"/>
              <a:t>? </a:t>
            </a:r>
            <a:br>
              <a:rPr lang="ru-RU" sz="4300" dirty="0" smtClean="0"/>
            </a:br>
            <a:r>
              <a:rPr lang="ru-RU" sz="4300" dirty="0" err="1" smtClean="0"/>
              <a:t>Бираз</a:t>
            </a:r>
            <a:r>
              <a:rPr lang="ru-RU" sz="4300" dirty="0" smtClean="0"/>
              <a:t> </a:t>
            </a:r>
            <a:r>
              <a:rPr lang="ru-RU" sz="4300" dirty="0" err="1" smtClean="0"/>
              <a:t>ойлашгъандан</a:t>
            </a:r>
            <a:r>
              <a:rPr lang="ru-RU" sz="4300" dirty="0" smtClean="0"/>
              <a:t> </a:t>
            </a:r>
            <a:r>
              <a:rPr lang="ru-RU" sz="4300" dirty="0" err="1" smtClean="0"/>
              <a:t>сонг</a:t>
            </a:r>
            <a:r>
              <a:rPr lang="ru-RU" sz="4300" dirty="0" smtClean="0"/>
              <a:t>, </a:t>
            </a:r>
            <a:br>
              <a:rPr lang="ru-RU" sz="4300" dirty="0" smtClean="0"/>
            </a:br>
            <a:r>
              <a:rPr lang="ru-RU" sz="4300" dirty="0" err="1" smtClean="0"/>
              <a:t>Бакъгъанлар</a:t>
            </a:r>
            <a:r>
              <a:rPr lang="ru-RU" sz="4300" dirty="0" smtClean="0"/>
              <a:t> </a:t>
            </a:r>
            <a:r>
              <a:rPr lang="ru-RU" sz="4300" dirty="0" err="1" smtClean="0"/>
              <a:t>акъ</a:t>
            </a:r>
            <a:r>
              <a:rPr lang="ru-RU" sz="4300" dirty="0" smtClean="0"/>
              <a:t> </a:t>
            </a:r>
            <a:r>
              <a:rPr lang="ru-RU" sz="4300" dirty="0" err="1" smtClean="0"/>
              <a:t>бабишге</a:t>
            </a:r>
            <a:r>
              <a:rPr lang="ru-RU" sz="4300" dirty="0" smtClean="0"/>
              <a:t>. </a:t>
            </a:r>
            <a:br>
              <a:rPr lang="ru-RU" sz="4300" dirty="0" smtClean="0"/>
            </a:br>
            <a:r>
              <a:rPr lang="ru-RU" sz="4300" dirty="0" smtClean="0"/>
              <a:t/>
            </a:r>
            <a:br>
              <a:rPr lang="ru-RU" sz="4300" dirty="0" smtClean="0"/>
            </a:br>
            <a:r>
              <a:rPr lang="ru-RU" sz="4300" dirty="0" smtClean="0"/>
              <a:t>- </a:t>
            </a:r>
            <a:r>
              <a:rPr lang="ru-RU" sz="4300" dirty="0" err="1" smtClean="0"/>
              <a:t>Юрюме</a:t>
            </a:r>
            <a:r>
              <a:rPr lang="ru-RU" sz="4300" dirty="0" smtClean="0"/>
              <a:t> де, </a:t>
            </a:r>
            <a:r>
              <a:rPr lang="ru-RU" sz="4300" dirty="0" err="1" smtClean="0"/>
              <a:t>учма</a:t>
            </a:r>
            <a:r>
              <a:rPr lang="ru-RU" sz="4300" dirty="0" smtClean="0"/>
              <a:t> да, </a:t>
            </a:r>
            <a:br>
              <a:rPr lang="ru-RU" sz="4300" dirty="0" smtClean="0"/>
            </a:br>
            <a:r>
              <a:rPr lang="ru-RU" sz="4300" dirty="0" err="1" smtClean="0"/>
              <a:t>Юзме</a:t>
            </a:r>
            <a:r>
              <a:rPr lang="ru-RU" sz="4300" dirty="0" smtClean="0"/>
              <a:t> де бар </a:t>
            </a:r>
            <a:r>
              <a:rPr lang="ru-RU" sz="4300" dirty="0" err="1" smtClean="0"/>
              <a:t>гьюнери</a:t>
            </a:r>
            <a:r>
              <a:rPr lang="ru-RU" sz="4300" dirty="0" smtClean="0"/>
              <a:t>. </a:t>
            </a:r>
            <a:br>
              <a:rPr lang="ru-RU" sz="4300" dirty="0" smtClean="0"/>
            </a:br>
            <a:r>
              <a:rPr lang="ru-RU" sz="4300" dirty="0" err="1" smtClean="0"/>
              <a:t>Тийишли</a:t>
            </a:r>
            <a:r>
              <a:rPr lang="ru-RU" sz="4300" dirty="0" smtClean="0"/>
              <a:t> </a:t>
            </a:r>
            <a:r>
              <a:rPr lang="ru-RU" sz="4300" dirty="0" err="1" smtClean="0"/>
              <a:t>буса</a:t>
            </a:r>
            <a:r>
              <a:rPr lang="ru-RU" sz="4300" dirty="0" smtClean="0"/>
              <a:t>, </a:t>
            </a:r>
            <a:r>
              <a:rPr lang="ru-RU" sz="4300" dirty="0" err="1" smtClean="0"/>
              <a:t>сёзню</a:t>
            </a:r>
            <a:r>
              <a:rPr lang="ru-RU" sz="4300" dirty="0" smtClean="0"/>
              <a:t> </a:t>
            </a:r>
            <a:br>
              <a:rPr lang="ru-RU" sz="4300" dirty="0" smtClean="0"/>
            </a:br>
            <a:r>
              <a:rPr lang="ru-RU" sz="4300" dirty="0" err="1" smtClean="0"/>
              <a:t>Тизме</a:t>
            </a:r>
            <a:r>
              <a:rPr lang="ru-RU" sz="4300" dirty="0" smtClean="0"/>
              <a:t> де бар </a:t>
            </a:r>
            <a:r>
              <a:rPr lang="ru-RU" sz="4300" dirty="0" err="1" smtClean="0"/>
              <a:t>гьюнери</a:t>
            </a:r>
            <a:r>
              <a:rPr lang="ru-RU" sz="4300" dirty="0" smtClean="0"/>
              <a:t> - </a:t>
            </a:r>
            <a:br>
              <a:rPr lang="ru-RU" sz="4300" dirty="0" smtClean="0"/>
            </a:br>
            <a:r>
              <a:rPr lang="ru-RU" sz="4300" dirty="0" smtClean="0"/>
              <a:t/>
            </a:r>
            <a:br>
              <a:rPr lang="ru-RU" sz="4300" dirty="0" smtClean="0"/>
            </a:br>
            <a:r>
              <a:rPr lang="ru-RU" sz="4300" dirty="0" err="1" smtClean="0"/>
              <a:t>Бабиш</a:t>
            </a:r>
            <a:r>
              <a:rPr lang="ru-RU" sz="4300" dirty="0" smtClean="0"/>
              <a:t> </a:t>
            </a:r>
            <a:r>
              <a:rPr lang="ru-RU" sz="4300" dirty="0" err="1" smtClean="0"/>
              <a:t>барсын</a:t>
            </a:r>
            <a:r>
              <a:rPr lang="ru-RU" sz="4300" dirty="0" smtClean="0"/>
              <a:t>,- </a:t>
            </a:r>
            <a:r>
              <a:rPr lang="ru-RU" sz="4300" dirty="0" err="1" smtClean="0"/>
              <a:t>деп</a:t>
            </a:r>
            <a:r>
              <a:rPr lang="ru-RU" sz="4300" dirty="0" smtClean="0"/>
              <a:t>, </a:t>
            </a:r>
            <a:r>
              <a:rPr lang="ru-RU" sz="4300" dirty="0" err="1" smtClean="0"/>
              <a:t>ишни</a:t>
            </a:r>
            <a:r>
              <a:rPr lang="ru-RU" sz="4300" dirty="0" smtClean="0"/>
              <a:t> </a:t>
            </a:r>
            <a:br>
              <a:rPr lang="ru-RU" sz="4300" dirty="0" smtClean="0"/>
            </a:br>
            <a:r>
              <a:rPr lang="ru-RU" sz="4300" dirty="0" err="1" smtClean="0"/>
              <a:t>Бабишге</a:t>
            </a:r>
            <a:r>
              <a:rPr lang="ru-RU" sz="4300" dirty="0" smtClean="0"/>
              <a:t> </a:t>
            </a:r>
            <a:r>
              <a:rPr lang="ru-RU" sz="4300" dirty="0" err="1" smtClean="0"/>
              <a:t>буваргъанлар</a:t>
            </a:r>
            <a:r>
              <a:rPr lang="ru-RU" sz="4300" dirty="0" smtClean="0"/>
              <a:t>. </a:t>
            </a:r>
            <a:br>
              <a:rPr lang="ru-RU" sz="4300" dirty="0" smtClean="0"/>
            </a:br>
            <a:r>
              <a:rPr lang="ru-RU" sz="4300" dirty="0" smtClean="0"/>
              <a:t>"</a:t>
            </a:r>
            <a:r>
              <a:rPr lang="ru-RU" sz="4300" dirty="0" err="1" smtClean="0"/>
              <a:t>Ёлукъгъангъа</a:t>
            </a:r>
            <a:r>
              <a:rPr lang="ru-RU" sz="4300" dirty="0" smtClean="0"/>
              <a:t> </a:t>
            </a:r>
            <a:r>
              <a:rPr lang="ru-RU" sz="4300" dirty="0" err="1" smtClean="0"/>
              <a:t>тюз</a:t>
            </a:r>
            <a:r>
              <a:rPr lang="ru-RU" sz="4300" dirty="0" smtClean="0"/>
              <a:t> </a:t>
            </a:r>
            <a:r>
              <a:rPr lang="ru-RU" sz="4300" dirty="0" err="1" smtClean="0"/>
              <a:t>жавап</a:t>
            </a:r>
            <a:r>
              <a:rPr lang="ru-RU" sz="4300" dirty="0" smtClean="0"/>
              <a:t> </a:t>
            </a:r>
            <a:br>
              <a:rPr lang="ru-RU" sz="4300" dirty="0" smtClean="0"/>
            </a:br>
            <a:r>
              <a:rPr lang="ru-RU" sz="4300" dirty="0" smtClean="0"/>
              <a:t>Берме",- </a:t>
            </a:r>
            <a:r>
              <a:rPr lang="ru-RU" sz="4300" dirty="0" err="1" smtClean="0"/>
              <a:t>деп</a:t>
            </a:r>
            <a:r>
              <a:rPr lang="ru-RU" sz="4300" dirty="0" smtClean="0"/>
              <a:t> </a:t>
            </a:r>
            <a:r>
              <a:rPr lang="ru-RU" sz="4300" dirty="0" err="1" smtClean="0"/>
              <a:t>буваргъанлар</a:t>
            </a:r>
            <a:r>
              <a:rPr lang="ru-RU" sz="4300" dirty="0" smtClean="0"/>
              <a:t>. </a:t>
            </a:r>
            <a:br>
              <a:rPr lang="ru-RU" sz="4300" dirty="0" smtClean="0"/>
            </a:br>
            <a:r>
              <a:rPr lang="ru-RU" sz="4300" dirty="0" smtClean="0"/>
              <a:t/>
            </a:r>
            <a:br>
              <a:rPr lang="ru-RU" sz="4300" dirty="0" smtClean="0"/>
            </a:br>
            <a:r>
              <a:rPr lang="ru-RU" sz="4300" dirty="0" smtClean="0"/>
              <a:t>- </a:t>
            </a:r>
            <a:r>
              <a:rPr lang="ru-RU" sz="4300" dirty="0" err="1" smtClean="0"/>
              <a:t>Яманокъ</a:t>
            </a:r>
            <a:r>
              <a:rPr lang="ru-RU" sz="4300" dirty="0" smtClean="0"/>
              <a:t> </a:t>
            </a:r>
            <a:r>
              <a:rPr lang="ru-RU" sz="4300" dirty="0" err="1" smtClean="0"/>
              <a:t>тынч</a:t>
            </a:r>
            <a:r>
              <a:rPr lang="ru-RU" sz="4300" dirty="0" smtClean="0"/>
              <a:t> </a:t>
            </a:r>
            <a:r>
              <a:rPr lang="ru-RU" sz="4300" dirty="0" err="1" smtClean="0"/>
              <a:t>чы</a:t>
            </a:r>
            <a:r>
              <a:rPr lang="ru-RU" sz="4300" dirty="0" smtClean="0"/>
              <a:t> </a:t>
            </a:r>
            <a:r>
              <a:rPr lang="ru-RU" sz="4300" dirty="0" err="1" smtClean="0"/>
              <a:t>тюгюл</a:t>
            </a:r>
            <a:r>
              <a:rPr lang="ru-RU" sz="4300" dirty="0" smtClean="0"/>
              <a:t> </a:t>
            </a:r>
            <a:br>
              <a:rPr lang="ru-RU" sz="4300" dirty="0" smtClean="0"/>
            </a:br>
            <a:r>
              <a:rPr lang="ru-RU" sz="4300" dirty="0" err="1" smtClean="0"/>
              <a:t>Бу</a:t>
            </a:r>
            <a:r>
              <a:rPr lang="ru-RU" sz="4300" dirty="0" smtClean="0"/>
              <a:t> сиз </a:t>
            </a:r>
            <a:r>
              <a:rPr lang="ru-RU" sz="4300" dirty="0" err="1" smtClean="0"/>
              <a:t>тапшурагъан</a:t>
            </a:r>
            <a:r>
              <a:rPr lang="ru-RU" sz="4300" dirty="0" smtClean="0"/>
              <a:t> </a:t>
            </a:r>
            <a:r>
              <a:rPr lang="ru-RU" sz="4300" dirty="0" err="1" smtClean="0"/>
              <a:t>иш</a:t>
            </a:r>
            <a:r>
              <a:rPr lang="ru-RU" sz="4300" dirty="0" smtClean="0"/>
              <a:t>. </a:t>
            </a:r>
            <a:br>
              <a:rPr lang="ru-RU" sz="4300" dirty="0" smtClean="0"/>
            </a:br>
            <a:r>
              <a:rPr lang="ru-RU" sz="4300" dirty="0" err="1" smtClean="0"/>
              <a:t>Буса</a:t>
            </a:r>
            <a:r>
              <a:rPr lang="ru-RU" sz="4300" dirty="0" smtClean="0"/>
              <a:t> да, </a:t>
            </a:r>
            <a:r>
              <a:rPr lang="ru-RU" sz="4300" dirty="0" err="1" smtClean="0"/>
              <a:t>тапшургъан</a:t>
            </a:r>
            <a:r>
              <a:rPr lang="ru-RU" sz="4300" dirty="0" smtClean="0"/>
              <a:t> </a:t>
            </a:r>
            <a:r>
              <a:rPr lang="ru-RU" sz="4300" dirty="0" err="1" smtClean="0"/>
              <a:t>сонг</a:t>
            </a:r>
            <a:r>
              <a:rPr lang="ru-RU" sz="4300" dirty="0" smtClean="0"/>
              <a:t>, </a:t>
            </a:r>
            <a:br>
              <a:rPr lang="ru-RU" sz="4300" dirty="0" smtClean="0"/>
            </a:br>
            <a:r>
              <a:rPr lang="ru-RU" sz="4300" dirty="0" err="1" smtClean="0"/>
              <a:t>Барырман</a:t>
            </a:r>
            <a:r>
              <a:rPr lang="ru-RU" sz="4300" dirty="0" smtClean="0"/>
              <a:t>,- </a:t>
            </a:r>
            <a:r>
              <a:rPr lang="ru-RU" sz="4300" dirty="0" err="1" smtClean="0"/>
              <a:t>дей</a:t>
            </a:r>
            <a:r>
              <a:rPr lang="ru-RU" sz="4300" dirty="0" smtClean="0"/>
              <a:t> </a:t>
            </a:r>
            <a:r>
              <a:rPr lang="ru-RU" sz="4300" dirty="0" err="1" smtClean="0"/>
              <a:t>акъ</a:t>
            </a:r>
            <a:r>
              <a:rPr lang="ru-RU" sz="4300" dirty="0" smtClean="0"/>
              <a:t> </a:t>
            </a:r>
            <a:r>
              <a:rPr lang="ru-RU" sz="4300" dirty="0" err="1" smtClean="0"/>
              <a:t>бабиш</a:t>
            </a:r>
            <a:r>
              <a:rPr lang="ru-RU" sz="4300" dirty="0" smtClean="0"/>
              <a:t>. </a:t>
            </a:r>
            <a:br>
              <a:rPr lang="ru-RU" sz="4300" dirty="0" smtClean="0"/>
            </a:br>
            <a:r>
              <a:rPr lang="ru-RU" sz="4300" dirty="0" smtClean="0"/>
              <a:t/>
            </a:r>
            <a:br>
              <a:rPr lang="ru-RU" sz="4300" dirty="0" smtClean="0"/>
            </a:br>
            <a:r>
              <a:rPr lang="ru-RU" sz="4300" dirty="0" err="1" smtClean="0"/>
              <a:t>Жанлар</a:t>
            </a:r>
            <a:r>
              <a:rPr lang="ru-RU" sz="4300" dirty="0" smtClean="0"/>
              <a:t> бары </a:t>
            </a:r>
            <a:r>
              <a:rPr lang="ru-RU" sz="4300" dirty="0" err="1" smtClean="0"/>
              <a:t>харс</a:t>
            </a:r>
            <a:r>
              <a:rPr lang="ru-RU" sz="4300" dirty="0" smtClean="0"/>
              <a:t> ура, </a:t>
            </a:r>
            <a:br>
              <a:rPr lang="ru-RU" sz="4300" dirty="0" smtClean="0"/>
            </a:br>
            <a:r>
              <a:rPr lang="ru-RU" sz="4300" dirty="0" err="1" smtClean="0"/>
              <a:t>Огъар</a:t>
            </a:r>
            <a:r>
              <a:rPr lang="ru-RU" sz="4300" dirty="0" smtClean="0"/>
              <a:t> </a:t>
            </a:r>
            <a:r>
              <a:rPr lang="ru-RU" sz="4300" dirty="0" err="1" smtClean="0"/>
              <a:t>алгъыш</a:t>
            </a:r>
            <a:r>
              <a:rPr lang="ru-RU" sz="4300" dirty="0" smtClean="0"/>
              <a:t> </a:t>
            </a:r>
            <a:r>
              <a:rPr lang="ru-RU" sz="4300" dirty="0" err="1" smtClean="0"/>
              <a:t>этелер</a:t>
            </a:r>
            <a:r>
              <a:rPr lang="ru-RU" sz="4300" dirty="0" smtClean="0"/>
              <a:t>. </a:t>
            </a:r>
            <a:br>
              <a:rPr lang="ru-RU" sz="4300" dirty="0" smtClean="0"/>
            </a:br>
            <a:r>
              <a:rPr lang="ru-RU" sz="4300" dirty="0" err="1" smtClean="0"/>
              <a:t>Сонг</a:t>
            </a:r>
            <a:r>
              <a:rPr lang="ru-RU" sz="4300" dirty="0" smtClean="0"/>
              <a:t> </a:t>
            </a:r>
            <a:r>
              <a:rPr lang="ru-RU" sz="4300" dirty="0" err="1" smtClean="0"/>
              <a:t>жыйынны</a:t>
            </a:r>
            <a:r>
              <a:rPr lang="ru-RU" sz="4300" dirty="0" smtClean="0"/>
              <a:t> да </a:t>
            </a:r>
            <a:r>
              <a:rPr lang="ru-RU" sz="4300" dirty="0" err="1" smtClean="0"/>
              <a:t>тозуп</a:t>
            </a:r>
            <a:r>
              <a:rPr lang="ru-RU" sz="4300" dirty="0" smtClean="0"/>
              <a:t>, </a:t>
            </a:r>
            <a:br>
              <a:rPr lang="ru-RU" sz="4300" dirty="0" smtClean="0"/>
            </a:br>
            <a:r>
              <a:rPr lang="ru-RU" sz="4300" dirty="0" err="1" smtClean="0"/>
              <a:t>Къонушуна</a:t>
            </a:r>
            <a:r>
              <a:rPr lang="ru-RU" sz="4300" dirty="0" smtClean="0"/>
              <a:t> </a:t>
            </a:r>
            <a:r>
              <a:rPr lang="ru-RU" sz="4300" dirty="0" err="1" smtClean="0"/>
              <a:t>гетелер</a:t>
            </a:r>
            <a:r>
              <a:rPr lang="ru-RU" sz="4300" dirty="0" smtClean="0"/>
              <a:t>.</a:t>
            </a:r>
          </a:p>
          <a:p>
            <a:r>
              <a:rPr lang="ru-RU" sz="4300" b="1" dirty="0" smtClean="0"/>
              <a:t>   </a:t>
            </a:r>
          </a:p>
          <a:p>
            <a:endParaRPr lang="ru-RU" sz="4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 fontScale="25000" lnSpcReduction="20000"/>
          </a:bodyPr>
          <a:lstStyle/>
          <a:p>
            <a:r>
              <a:rPr lang="ru-RU" dirty="0" err="1" smtClean="0"/>
              <a:t>Танг</a:t>
            </a:r>
            <a:r>
              <a:rPr lang="ru-RU" dirty="0" smtClean="0"/>
              <a:t> </a:t>
            </a:r>
            <a:r>
              <a:rPr lang="ru-RU" dirty="0" err="1" smtClean="0"/>
              <a:t>янгы</a:t>
            </a:r>
            <a:r>
              <a:rPr lang="ru-RU" dirty="0" smtClean="0"/>
              <a:t> </a:t>
            </a:r>
            <a:r>
              <a:rPr lang="ru-RU" dirty="0" err="1" smtClean="0"/>
              <a:t>шек</a:t>
            </a:r>
            <a:r>
              <a:rPr lang="ru-RU" dirty="0" smtClean="0"/>
              <a:t> </a:t>
            </a:r>
            <a:r>
              <a:rPr lang="ru-RU" dirty="0" err="1" smtClean="0"/>
              <a:t>бергендокъ</a:t>
            </a:r>
            <a:r>
              <a:rPr lang="ru-RU" dirty="0" smtClean="0"/>
              <a:t>, </a:t>
            </a:r>
            <a:br>
              <a:rPr lang="ru-RU" dirty="0" smtClean="0"/>
            </a:br>
            <a:r>
              <a:rPr lang="ru-RU" dirty="0" err="1" smtClean="0"/>
              <a:t>Къычыра</a:t>
            </a:r>
            <a:r>
              <a:rPr lang="ru-RU" dirty="0" smtClean="0"/>
              <a:t> </a:t>
            </a:r>
            <a:r>
              <a:rPr lang="ru-RU" dirty="0" err="1" smtClean="0"/>
              <a:t>къызыл</a:t>
            </a:r>
            <a:r>
              <a:rPr lang="ru-RU" dirty="0" smtClean="0"/>
              <a:t> </a:t>
            </a:r>
            <a:r>
              <a:rPr lang="ru-RU" dirty="0" err="1" smtClean="0"/>
              <a:t>хораз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sz="4800" dirty="0" smtClean="0"/>
              <a:t>- </a:t>
            </a:r>
            <a:r>
              <a:rPr lang="ru-RU" sz="4800" dirty="0" err="1" smtClean="0"/>
              <a:t>Ёлгъа</a:t>
            </a:r>
            <a:r>
              <a:rPr lang="ru-RU" sz="4800" dirty="0" smtClean="0"/>
              <a:t> </a:t>
            </a:r>
            <a:r>
              <a:rPr lang="ru-RU" sz="4800" dirty="0" err="1" smtClean="0"/>
              <a:t>тюшме</a:t>
            </a:r>
            <a:r>
              <a:rPr lang="ru-RU" sz="4800" dirty="0" smtClean="0"/>
              <a:t> </a:t>
            </a:r>
            <a:r>
              <a:rPr lang="ru-RU" sz="4800" dirty="0" err="1" smtClean="0"/>
              <a:t>ярай</a:t>
            </a:r>
            <a:r>
              <a:rPr lang="ru-RU" sz="4800" dirty="0" smtClean="0"/>
              <a:t>,- </a:t>
            </a:r>
            <a:r>
              <a:rPr lang="ru-RU" sz="4800" dirty="0" err="1" smtClean="0"/>
              <a:t>деп</a:t>
            </a:r>
            <a:r>
              <a:rPr lang="ru-RU" sz="4800" dirty="0" smtClean="0"/>
              <a:t>, </a:t>
            </a:r>
            <a:br>
              <a:rPr lang="ru-RU" sz="4800" dirty="0" smtClean="0"/>
            </a:br>
            <a:r>
              <a:rPr lang="ru-RU" sz="4800" dirty="0" err="1" smtClean="0"/>
              <a:t>Акъ</a:t>
            </a:r>
            <a:r>
              <a:rPr lang="ru-RU" sz="4800" dirty="0" smtClean="0"/>
              <a:t> </a:t>
            </a:r>
            <a:r>
              <a:rPr lang="ru-RU" sz="4800" dirty="0" err="1" smtClean="0"/>
              <a:t>бабишге</a:t>
            </a:r>
            <a:r>
              <a:rPr lang="ru-RU" sz="4800" dirty="0" smtClean="0"/>
              <a:t> </a:t>
            </a:r>
            <a:r>
              <a:rPr lang="ru-RU" sz="4800" dirty="0" err="1" smtClean="0"/>
              <a:t>тюрте</a:t>
            </a:r>
            <a:r>
              <a:rPr lang="ru-RU" sz="4800" dirty="0" smtClean="0"/>
              <a:t> </a:t>
            </a:r>
            <a:r>
              <a:rPr lang="ru-RU" sz="4800" dirty="0" err="1" smtClean="0"/>
              <a:t>къаз</a:t>
            </a:r>
            <a:r>
              <a:rPr lang="ru-RU" sz="4800" dirty="0" smtClean="0"/>
              <a:t>. 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Бабиш</a:t>
            </a:r>
            <a:r>
              <a:rPr lang="ru-RU" sz="4800" dirty="0" smtClean="0"/>
              <a:t> </a:t>
            </a:r>
            <a:r>
              <a:rPr lang="ru-RU" sz="4800" dirty="0" err="1" smtClean="0"/>
              <a:t>алгъасап</a:t>
            </a:r>
            <a:r>
              <a:rPr lang="ru-RU" sz="4800" dirty="0" smtClean="0"/>
              <a:t> тура, </a:t>
            </a:r>
            <a:br>
              <a:rPr lang="ru-RU" sz="4800" dirty="0" smtClean="0"/>
            </a:br>
            <a:r>
              <a:rPr lang="ru-RU" sz="4800" dirty="0" err="1" smtClean="0"/>
              <a:t>Силкине</a:t>
            </a:r>
            <a:r>
              <a:rPr lang="ru-RU" sz="4800" dirty="0" smtClean="0"/>
              <a:t>, </a:t>
            </a:r>
            <a:r>
              <a:rPr lang="ru-RU" sz="4800" dirty="0" err="1" smtClean="0"/>
              <a:t>тюгюн</a:t>
            </a:r>
            <a:r>
              <a:rPr lang="ru-RU" sz="4800" dirty="0" smtClean="0"/>
              <a:t> чача, </a:t>
            </a:r>
            <a:br>
              <a:rPr lang="ru-RU" sz="4800" dirty="0" smtClean="0"/>
            </a:br>
            <a:r>
              <a:rPr lang="ru-RU" sz="4800" dirty="0" smtClean="0"/>
              <a:t>"</a:t>
            </a:r>
            <a:r>
              <a:rPr lang="ru-RU" sz="4800" dirty="0" err="1" smtClean="0"/>
              <a:t>Къайдасан</a:t>
            </a:r>
            <a:r>
              <a:rPr lang="ru-RU" sz="4800" dirty="0" smtClean="0"/>
              <a:t>, </a:t>
            </a:r>
            <a:r>
              <a:rPr lang="ru-RU" sz="4800" dirty="0" err="1" smtClean="0"/>
              <a:t>агъачлыкъ</a:t>
            </a:r>
            <a:r>
              <a:rPr lang="ru-RU" sz="4800" dirty="0" smtClean="0"/>
              <a:t>",- </a:t>
            </a:r>
            <a:r>
              <a:rPr lang="ru-RU" sz="4800" dirty="0" err="1" smtClean="0"/>
              <a:t>деп</a:t>
            </a:r>
            <a:r>
              <a:rPr lang="ru-RU" sz="4800" dirty="0" smtClean="0"/>
              <a:t>, </a:t>
            </a:r>
            <a:br>
              <a:rPr lang="ru-RU" sz="4800" dirty="0" smtClean="0"/>
            </a:br>
            <a:r>
              <a:rPr lang="ru-RU" sz="4800" dirty="0" smtClean="0"/>
              <a:t>Ёл </a:t>
            </a:r>
            <a:r>
              <a:rPr lang="ru-RU" sz="4800" dirty="0" err="1" smtClean="0"/>
              <a:t>бойлап</a:t>
            </a:r>
            <a:r>
              <a:rPr lang="ru-RU" sz="4800" dirty="0" smtClean="0"/>
              <a:t> </a:t>
            </a:r>
            <a:r>
              <a:rPr lang="ru-RU" sz="4800" dirty="0" err="1" smtClean="0"/>
              <a:t>къанат</a:t>
            </a:r>
            <a:r>
              <a:rPr lang="ru-RU" sz="4800" dirty="0" smtClean="0"/>
              <a:t> </a:t>
            </a:r>
            <a:r>
              <a:rPr lang="ru-RU" sz="4800" dirty="0" err="1" smtClean="0"/>
              <a:t>ача</a:t>
            </a:r>
            <a:r>
              <a:rPr lang="ru-RU" sz="4800" dirty="0" smtClean="0"/>
              <a:t>. 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Лавлай-лавлай</a:t>
            </a:r>
            <a:r>
              <a:rPr lang="ru-RU" sz="4800" dirty="0" smtClean="0"/>
              <a:t> </a:t>
            </a:r>
            <a:r>
              <a:rPr lang="ru-RU" sz="4800" dirty="0" err="1" smtClean="0"/>
              <a:t>гете</a:t>
            </a:r>
            <a:r>
              <a:rPr lang="ru-RU" sz="4800" dirty="0" smtClean="0"/>
              <a:t> о, </a:t>
            </a:r>
            <a:br>
              <a:rPr lang="ru-RU" sz="4800" dirty="0" smtClean="0"/>
            </a:br>
            <a:r>
              <a:rPr lang="ru-RU" sz="4800" dirty="0" err="1" smtClean="0"/>
              <a:t>Бир</a:t>
            </a:r>
            <a:r>
              <a:rPr lang="ru-RU" sz="4800" dirty="0" smtClean="0"/>
              <a:t> </a:t>
            </a:r>
            <a:r>
              <a:rPr lang="ru-RU" sz="4800" dirty="0" err="1" smtClean="0"/>
              <a:t>оьзенге</a:t>
            </a:r>
            <a:r>
              <a:rPr lang="ru-RU" sz="4800" dirty="0" smtClean="0"/>
              <a:t> </a:t>
            </a:r>
            <a:r>
              <a:rPr lang="ru-RU" sz="4800" dirty="0" err="1" smtClean="0"/>
              <a:t>ете</a:t>
            </a:r>
            <a:r>
              <a:rPr lang="ru-RU" sz="4800" dirty="0" smtClean="0"/>
              <a:t> о. </a:t>
            </a:r>
            <a:br>
              <a:rPr lang="ru-RU" sz="4800" dirty="0" smtClean="0"/>
            </a:br>
            <a:r>
              <a:rPr lang="ru-RU" sz="4800" dirty="0" err="1" smtClean="0"/>
              <a:t>Чомула</a:t>
            </a:r>
            <a:r>
              <a:rPr lang="ru-RU" sz="4800" dirty="0" smtClean="0"/>
              <a:t>, юзе </a:t>
            </a:r>
            <a:r>
              <a:rPr lang="ru-RU" sz="4800" dirty="0" err="1" smtClean="0"/>
              <a:t>туруп</a:t>
            </a:r>
            <a:r>
              <a:rPr lang="ru-RU" sz="4800" dirty="0" smtClean="0"/>
              <a:t>, </a:t>
            </a:r>
            <a:br>
              <a:rPr lang="ru-RU" sz="4800" dirty="0" smtClean="0"/>
            </a:br>
            <a:r>
              <a:rPr lang="ru-RU" sz="4800" dirty="0" err="1" smtClean="0"/>
              <a:t>Оьзенден</a:t>
            </a:r>
            <a:r>
              <a:rPr lang="ru-RU" sz="4800" dirty="0" smtClean="0"/>
              <a:t> де </a:t>
            </a:r>
            <a:r>
              <a:rPr lang="ru-RU" sz="4800" dirty="0" err="1" smtClean="0"/>
              <a:t>оьте</a:t>
            </a:r>
            <a:r>
              <a:rPr lang="ru-RU" sz="4800" dirty="0" smtClean="0"/>
              <a:t> о. 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Юрюй</a:t>
            </a:r>
            <a:r>
              <a:rPr lang="ru-RU" sz="4800" dirty="0" smtClean="0"/>
              <a:t> </a:t>
            </a:r>
            <a:r>
              <a:rPr lang="ru-RU" sz="4800" dirty="0" err="1" smtClean="0"/>
              <a:t>туруп</a:t>
            </a:r>
            <a:r>
              <a:rPr lang="ru-RU" sz="4800" dirty="0" smtClean="0"/>
              <a:t> бек тала, </a:t>
            </a:r>
            <a:br>
              <a:rPr lang="ru-RU" sz="4800" dirty="0" smtClean="0"/>
            </a:br>
            <a:r>
              <a:rPr lang="ru-RU" sz="4800" dirty="0" err="1" smtClean="0"/>
              <a:t>Учувун</a:t>
            </a:r>
            <a:r>
              <a:rPr lang="ru-RU" sz="4800" dirty="0" smtClean="0"/>
              <a:t> </a:t>
            </a:r>
            <a:r>
              <a:rPr lang="ru-RU" sz="4800" dirty="0" err="1" smtClean="0"/>
              <a:t>хотгъа</a:t>
            </a:r>
            <a:r>
              <a:rPr lang="ru-RU" sz="4800" dirty="0" smtClean="0"/>
              <a:t> сала. </a:t>
            </a:r>
            <a:br>
              <a:rPr lang="ru-RU" sz="4800" dirty="0" smtClean="0"/>
            </a:br>
            <a:r>
              <a:rPr lang="ru-RU" sz="4800" dirty="0" smtClean="0"/>
              <a:t>Уча, </a:t>
            </a:r>
            <a:r>
              <a:rPr lang="ru-RU" sz="4800" dirty="0" err="1" smtClean="0"/>
              <a:t>ёргъалай</a:t>
            </a:r>
            <a:r>
              <a:rPr lang="ru-RU" sz="4800" dirty="0" smtClean="0"/>
              <a:t> </a:t>
            </a:r>
            <a:r>
              <a:rPr lang="ru-RU" sz="4800" dirty="0" err="1" smtClean="0"/>
              <a:t>туруп</a:t>
            </a:r>
            <a:r>
              <a:rPr lang="ru-RU" sz="4800" dirty="0" smtClean="0"/>
              <a:t>, </a:t>
            </a:r>
            <a:br>
              <a:rPr lang="ru-RU" sz="4800" dirty="0" smtClean="0"/>
            </a:br>
            <a:r>
              <a:rPr lang="ru-RU" sz="4800" dirty="0" err="1" smtClean="0"/>
              <a:t>Ормангъа</a:t>
            </a:r>
            <a:r>
              <a:rPr lang="ru-RU" sz="4800" dirty="0" smtClean="0"/>
              <a:t> </a:t>
            </a:r>
            <a:r>
              <a:rPr lang="ru-RU" sz="4800" dirty="0" err="1" smtClean="0"/>
              <a:t>гирип</a:t>
            </a:r>
            <a:r>
              <a:rPr lang="ru-RU" sz="4800" dirty="0" smtClean="0"/>
              <a:t> </a:t>
            </a:r>
            <a:r>
              <a:rPr lang="ru-RU" sz="4800" dirty="0" err="1" smtClean="0"/>
              <a:t>къала</a:t>
            </a:r>
            <a:r>
              <a:rPr lang="ru-RU" sz="4800" dirty="0" smtClean="0"/>
              <a:t>. 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Яп-яшыл</a:t>
            </a:r>
            <a:r>
              <a:rPr lang="ru-RU" sz="4800" dirty="0" smtClean="0"/>
              <a:t>, </a:t>
            </a:r>
            <a:r>
              <a:rPr lang="ru-RU" sz="4800" dirty="0" err="1" smtClean="0"/>
              <a:t>яшыл</a:t>
            </a:r>
            <a:r>
              <a:rPr lang="ru-RU" sz="4800" dirty="0" smtClean="0"/>
              <a:t> </a:t>
            </a:r>
            <a:r>
              <a:rPr lang="ru-RU" sz="4800" dirty="0" err="1" smtClean="0"/>
              <a:t>отну</a:t>
            </a:r>
            <a:r>
              <a:rPr lang="ru-RU" sz="4800" dirty="0" smtClean="0"/>
              <a:t> </a:t>
            </a:r>
            <a:br>
              <a:rPr lang="ru-RU" sz="4800" dirty="0" smtClean="0"/>
            </a:br>
            <a:r>
              <a:rPr lang="ru-RU" sz="4800" dirty="0" err="1" smtClean="0"/>
              <a:t>Арасы</a:t>
            </a:r>
            <a:r>
              <a:rPr lang="ru-RU" sz="4800" dirty="0" smtClean="0"/>
              <a:t> ала </a:t>
            </a:r>
            <a:r>
              <a:rPr lang="ru-RU" sz="4800" dirty="0" err="1" smtClean="0"/>
              <a:t>чечек</a:t>
            </a:r>
            <a:r>
              <a:rPr lang="ru-RU" sz="4800" dirty="0" smtClean="0"/>
              <a:t>, </a:t>
            </a:r>
            <a:br>
              <a:rPr lang="ru-RU" sz="4800" dirty="0" smtClean="0"/>
            </a:br>
            <a:r>
              <a:rPr lang="ru-RU" sz="4800" dirty="0" err="1" smtClean="0"/>
              <a:t>Къушлары</a:t>
            </a:r>
            <a:r>
              <a:rPr lang="ru-RU" sz="4800" dirty="0" smtClean="0"/>
              <a:t> </a:t>
            </a:r>
            <a:r>
              <a:rPr lang="ru-RU" sz="4800" dirty="0" err="1" smtClean="0"/>
              <a:t>къувнакъ</a:t>
            </a:r>
            <a:r>
              <a:rPr lang="ru-RU" sz="4800" dirty="0" smtClean="0"/>
              <a:t> </a:t>
            </a:r>
            <a:r>
              <a:rPr lang="ru-RU" sz="4800" dirty="0" err="1" smtClean="0"/>
              <a:t>йырлай</a:t>
            </a:r>
            <a:r>
              <a:rPr lang="ru-RU" sz="4800" dirty="0" smtClean="0"/>
              <a:t>, </a:t>
            </a:r>
            <a:br>
              <a:rPr lang="ru-RU" sz="4800" dirty="0" smtClean="0"/>
            </a:br>
            <a:r>
              <a:rPr lang="ru-RU" sz="4800" dirty="0" err="1" smtClean="0"/>
              <a:t>Орман</a:t>
            </a:r>
            <a:r>
              <a:rPr lang="ru-RU" sz="4800" dirty="0" smtClean="0"/>
              <a:t> </a:t>
            </a:r>
            <a:r>
              <a:rPr lang="ru-RU" sz="4800" dirty="0" err="1" smtClean="0"/>
              <a:t>гёзел</a:t>
            </a:r>
            <a:r>
              <a:rPr lang="ru-RU" sz="4800" dirty="0" smtClean="0"/>
              <a:t> </a:t>
            </a:r>
            <a:r>
              <a:rPr lang="ru-RU" sz="4800" dirty="0" err="1" smtClean="0"/>
              <a:t>ва</a:t>
            </a:r>
            <a:r>
              <a:rPr lang="ru-RU" sz="4800" dirty="0" smtClean="0"/>
              <a:t> </a:t>
            </a:r>
            <a:r>
              <a:rPr lang="ru-RU" sz="4800" dirty="0" err="1" smtClean="0"/>
              <a:t>гёкчек</a:t>
            </a:r>
            <a:r>
              <a:rPr lang="ru-RU" sz="4800" dirty="0" smtClean="0"/>
              <a:t>. 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Ач</a:t>
            </a:r>
            <a:r>
              <a:rPr lang="ru-RU" sz="4800" dirty="0" smtClean="0"/>
              <a:t> </a:t>
            </a:r>
            <a:r>
              <a:rPr lang="ru-RU" sz="4800" dirty="0" err="1" smtClean="0"/>
              <a:t>болгъан</a:t>
            </a:r>
            <a:r>
              <a:rPr lang="ru-RU" sz="4800" dirty="0" smtClean="0"/>
              <a:t> </a:t>
            </a:r>
            <a:r>
              <a:rPr lang="ru-RU" sz="4800" dirty="0" err="1" smtClean="0"/>
              <a:t>акъ</a:t>
            </a:r>
            <a:r>
              <a:rPr lang="ru-RU" sz="4800" dirty="0" smtClean="0"/>
              <a:t> </a:t>
            </a:r>
            <a:r>
              <a:rPr lang="ru-RU" sz="4800" dirty="0" err="1" smtClean="0"/>
              <a:t>бабишге</a:t>
            </a:r>
            <a:r>
              <a:rPr lang="ru-RU" sz="4800" dirty="0" smtClean="0"/>
              <a:t> </a:t>
            </a:r>
            <a:br>
              <a:rPr lang="ru-RU" sz="4800" dirty="0" smtClean="0"/>
            </a:br>
            <a:r>
              <a:rPr lang="ru-RU" sz="4800" dirty="0" err="1" smtClean="0"/>
              <a:t>Гьар</a:t>
            </a:r>
            <a:r>
              <a:rPr lang="ru-RU" sz="4800" dirty="0" smtClean="0"/>
              <a:t> не де бар </a:t>
            </a:r>
            <a:r>
              <a:rPr lang="ru-RU" sz="4800" dirty="0" err="1" smtClean="0"/>
              <a:t>орманда</a:t>
            </a:r>
            <a:r>
              <a:rPr lang="ru-RU" sz="4800" dirty="0" smtClean="0"/>
              <a:t>: </a:t>
            </a:r>
            <a:br>
              <a:rPr lang="ru-RU" sz="4800" dirty="0" smtClean="0"/>
            </a:br>
            <a:r>
              <a:rPr lang="ru-RU" sz="4800" dirty="0" err="1" smtClean="0"/>
              <a:t>Къып-къызыл</a:t>
            </a:r>
            <a:r>
              <a:rPr lang="ru-RU" sz="4800" dirty="0" smtClean="0"/>
              <a:t> </a:t>
            </a:r>
            <a:r>
              <a:rPr lang="ru-RU" sz="4800" dirty="0" err="1" smtClean="0"/>
              <a:t>жиелек</a:t>
            </a:r>
            <a:r>
              <a:rPr lang="ru-RU" sz="4800" dirty="0" smtClean="0"/>
              <a:t> де, </a:t>
            </a:r>
            <a:br>
              <a:rPr lang="ru-RU" sz="4800" dirty="0" smtClean="0"/>
            </a:br>
            <a:r>
              <a:rPr lang="ru-RU" sz="4800" dirty="0" err="1" smtClean="0"/>
              <a:t>Гюмелек</a:t>
            </a:r>
            <a:r>
              <a:rPr lang="ru-RU" sz="4800" dirty="0" smtClean="0"/>
              <a:t> де бар </a:t>
            </a:r>
            <a:r>
              <a:rPr lang="ru-RU" sz="4800" dirty="0" err="1" smtClean="0"/>
              <a:t>онда</a:t>
            </a:r>
            <a:r>
              <a:rPr lang="ru-RU" sz="4800" dirty="0" smtClean="0"/>
              <a:t>. 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Бабиш</a:t>
            </a:r>
            <a:r>
              <a:rPr lang="ru-RU" sz="4800" dirty="0" smtClean="0"/>
              <a:t> </a:t>
            </a:r>
            <a:r>
              <a:rPr lang="ru-RU" sz="4800" dirty="0" err="1" smtClean="0"/>
              <a:t>гёк</a:t>
            </a:r>
            <a:r>
              <a:rPr lang="ru-RU" sz="4800" dirty="0" smtClean="0"/>
              <a:t> </a:t>
            </a:r>
            <a:r>
              <a:rPr lang="ru-RU" sz="4800" dirty="0" err="1" smtClean="0"/>
              <a:t>гюмелекни</a:t>
            </a:r>
            <a:r>
              <a:rPr lang="ru-RU" sz="4800" dirty="0" smtClean="0"/>
              <a:t> </a:t>
            </a:r>
            <a:br>
              <a:rPr lang="ru-RU" sz="4800" dirty="0" smtClean="0"/>
            </a:br>
            <a:r>
              <a:rPr lang="ru-RU" sz="4800" dirty="0" err="1" smtClean="0"/>
              <a:t>Гёрюп</a:t>
            </a:r>
            <a:r>
              <a:rPr lang="ru-RU" sz="4800" dirty="0" smtClean="0"/>
              <a:t> </a:t>
            </a:r>
            <a:r>
              <a:rPr lang="ru-RU" sz="4800" dirty="0" err="1" smtClean="0"/>
              <a:t>ютма</a:t>
            </a:r>
            <a:r>
              <a:rPr lang="ru-RU" sz="4800" dirty="0" smtClean="0"/>
              <a:t> </a:t>
            </a:r>
            <a:r>
              <a:rPr lang="ru-RU" sz="4800" dirty="0" err="1" smtClean="0"/>
              <a:t>иеле</a:t>
            </a:r>
            <a:r>
              <a:rPr lang="ru-RU" sz="4800" dirty="0" smtClean="0"/>
              <a:t>. </a:t>
            </a:r>
            <a:br>
              <a:rPr lang="ru-RU" sz="4800" dirty="0" smtClean="0"/>
            </a:br>
            <a:r>
              <a:rPr lang="ru-RU" sz="4800" dirty="0" err="1" smtClean="0"/>
              <a:t>Бу</a:t>
            </a:r>
            <a:r>
              <a:rPr lang="ru-RU" sz="4800" dirty="0" smtClean="0"/>
              <a:t> </a:t>
            </a:r>
            <a:r>
              <a:rPr lang="ru-RU" sz="4800" dirty="0" err="1" smtClean="0"/>
              <a:t>вакътиде</a:t>
            </a:r>
            <a:r>
              <a:rPr lang="ru-RU" sz="4800" dirty="0" smtClean="0"/>
              <a:t>, </a:t>
            </a:r>
            <a:r>
              <a:rPr lang="ru-RU" sz="4800" dirty="0" err="1" smtClean="0"/>
              <a:t>алгъасап</a:t>
            </a:r>
            <a:r>
              <a:rPr lang="ru-RU" sz="4800" dirty="0" smtClean="0"/>
              <a:t>, </a:t>
            </a:r>
            <a:br>
              <a:rPr lang="ru-RU" sz="4800" dirty="0" smtClean="0"/>
            </a:br>
            <a:r>
              <a:rPr lang="ru-RU" sz="4800" dirty="0" err="1" smtClean="0"/>
              <a:t>Чыгъып</a:t>
            </a:r>
            <a:r>
              <a:rPr lang="ru-RU" sz="4800" dirty="0" smtClean="0"/>
              <a:t> </a:t>
            </a:r>
            <a:r>
              <a:rPr lang="ru-RU" sz="4800" dirty="0" err="1" smtClean="0"/>
              <a:t>бир</a:t>
            </a:r>
            <a:r>
              <a:rPr lang="ru-RU" sz="4800" dirty="0" smtClean="0"/>
              <a:t> </a:t>
            </a:r>
            <a:r>
              <a:rPr lang="ru-RU" sz="4800" dirty="0" err="1" smtClean="0"/>
              <a:t>кирпи</a:t>
            </a:r>
            <a:r>
              <a:rPr lang="ru-RU" sz="4800" dirty="0" smtClean="0"/>
              <a:t> геле. 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- </a:t>
            </a:r>
            <a:br>
              <a:rPr lang="ru-RU" sz="4800" dirty="0" smtClean="0"/>
            </a:br>
            <a:r>
              <a:rPr lang="ru-RU" sz="4800" dirty="0" err="1" smtClean="0"/>
              <a:t>Биринден</a:t>
            </a:r>
            <a:r>
              <a:rPr lang="ru-RU" sz="4800" dirty="0" smtClean="0"/>
              <a:t> </a:t>
            </a:r>
            <a:r>
              <a:rPr lang="ru-RU" sz="4800" dirty="0" err="1" smtClean="0"/>
              <a:t>чыгъып</a:t>
            </a:r>
            <a:r>
              <a:rPr lang="ru-RU" sz="4800" dirty="0" smtClean="0"/>
              <a:t> </a:t>
            </a:r>
            <a:r>
              <a:rPr lang="ru-RU" sz="4800" dirty="0" err="1" smtClean="0"/>
              <a:t>гете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38600" cy="5768997"/>
          </a:xfrm>
        </p:spPr>
        <p:txBody>
          <a:bodyPr>
            <a:normAutofit fontScale="25000" lnSpcReduction="20000"/>
          </a:bodyPr>
          <a:lstStyle/>
          <a:p>
            <a:r>
              <a:rPr lang="ru-RU" sz="4200" dirty="0" err="1" smtClean="0"/>
              <a:t>Биш</a:t>
            </a:r>
            <a:r>
              <a:rPr lang="ru-RU" sz="4200" dirty="0" smtClean="0"/>
              <a:t>, </a:t>
            </a:r>
            <a:r>
              <a:rPr lang="ru-RU" sz="4200" dirty="0" err="1" smtClean="0"/>
              <a:t>бабиш</a:t>
            </a:r>
            <a:r>
              <a:rPr lang="ru-RU" sz="4200" dirty="0" smtClean="0"/>
              <a:t>, дай-дай </a:t>
            </a:r>
            <a:r>
              <a:rPr lang="ru-RU" sz="4200" dirty="0" err="1" smtClean="0"/>
              <a:t>бабиш</a:t>
            </a:r>
            <a:r>
              <a:rPr lang="ru-RU" sz="4200" dirty="0" smtClean="0"/>
              <a:t>, </a:t>
            </a:r>
            <a:br>
              <a:rPr lang="ru-RU" sz="4200" dirty="0" smtClean="0"/>
            </a:br>
            <a:r>
              <a:rPr lang="ru-RU" sz="4200" dirty="0" smtClean="0"/>
              <a:t>Эти </a:t>
            </a:r>
            <a:r>
              <a:rPr lang="ru-RU" sz="4200" dirty="0" err="1" smtClean="0"/>
              <a:t>семиз</a:t>
            </a:r>
            <a:r>
              <a:rPr lang="ru-RU" sz="4200" dirty="0" smtClean="0"/>
              <a:t> май </a:t>
            </a:r>
            <a:r>
              <a:rPr lang="ru-RU" sz="4200" dirty="0" err="1" smtClean="0"/>
              <a:t>бабиш</a:t>
            </a:r>
            <a:r>
              <a:rPr lang="ru-RU" sz="4200" dirty="0" smtClean="0"/>
              <a:t>, </a:t>
            </a:r>
            <a:br>
              <a:rPr lang="ru-RU" sz="4200" dirty="0" smtClean="0"/>
            </a:br>
            <a:r>
              <a:rPr lang="ru-RU" sz="4200" dirty="0" err="1" smtClean="0"/>
              <a:t>Булай</a:t>
            </a:r>
            <a:r>
              <a:rPr lang="ru-RU" sz="4200" dirty="0" smtClean="0"/>
              <a:t> </a:t>
            </a:r>
            <a:r>
              <a:rPr lang="ru-RU" sz="4200" dirty="0" err="1" smtClean="0"/>
              <a:t>нечик</a:t>
            </a:r>
            <a:r>
              <a:rPr lang="ru-RU" sz="4200" dirty="0" smtClean="0"/>
              <a:t> </a:t>
            </a:r>
            <a:r>
              <a:rPr lang="ru-RU" sz="4200" dirty="0" err="1" smtClean="0"/>
              <a:t>чыкъгъансан</a:t>
            </a:r>
            <a:r>
              <a:rPr lang="ru-RU" sz="4200" dirty="0" smtClean="0"/>
              <a:t>, </a:t>
            </a:r>
            <a:br>
              <a:rPr lang="ru-RU" sz="4200" dirty="0" smtClean="0"/>
            </a:br>
            <a:r>
              <a:rPr lang="ru-RU" sz="4200" dirty="0" err="1" smtClean="0"/>
              <a:t>Ёлунг</a:t>
            </a:r>
            <a:r>
              <a:rPr lang="ru-RU" sz="4200" dirty="0" smtClean="0"/>
              <a:t> </a:t>
            </a:r>
            <a:r>
              <a:rPr lang="ru-RU" sz="4200" dirty="0" err="1" smtClean="0"/>
              <a:t>къайсылай</a:t>
            </a:r>
            <a:r>
              <a:rPr lang="ru-RU" sz="4200" dirty="0" smtClean="0"/>
              <a:t>, </a:t>
            </a:r>
            <a:r>
              <a:rPr lang="ru-RU" sz="4200" dirty="0" err="1" smtClean="0"/>
              <a:t>бабиш</a:t>
            </a:r>
            <a:r>
              <a:rPr lang="ru-RU" sz="4200" dirty="0" smtClean="0"/>
              <a:t>? </a:t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err="1" smtClean="0"/>
              <a:t>Ёлдашларыны</a:t>
            </a:r>
            <a:r>
              <a:rPr lang="ru-RU" sz="4200" dirty="0" smtClean="0"/>
              <a:t> </a:t>
            </a:r>
            <a:r>
              <a:rPr lang="ru-RU" sz="4200" dirty="0" err="1" smtClean="0"/>
              <a:t>сёзюн</a:t>
            </a:r>
            <a:r>
              <a:rPr lang="ru-RU" sz="4200" dirty="0" smtClean="0"/>
              <a:t> </a:t>
            </a:r>
            <a:br>
              <a:rPr lang="ru-RU" sz="4200" dirty="0" smtClean="0"/>
            </a:br>
            <a:r>
              <a:rPr lang="ru-RU" sz="4200" dirty="0" err="1" smtClean="0"/>
              <a:t>Бабиш</a:t>
            </a:r>
            <a:r>
              <a:rPr lang="ru-RU" sz="4200" dirty="0" smtClean="0"/>
              <a:t> </a:t>
            </a:r>
            <a:r>
              <a:rPr lang="ru-RU" sz="4200" dirty="0" err="1" smtClean="0"/>
              <a:t>таптай</a:t>
            </a:r>
            <a:r>
              <a:rPr lang="ru-RU" sz="4200" dirty="0" smtClean="0"/>
              <a:t> да, </a:t>
            </a:r>
            <a:r>
              <a:rPr lang="ru-RU" sz="4200" dirty="0" err="1" smtClean="0"/>
              <a:t>янча</a:t>
            </a:r>
            <a:r>
              <a:rPr lang="ru-RU" sz="4200" dirty="0" smtClean="0"/>
              <a:t>. </a:t>
            </a:r>
            <a:br>
              <a:rPr lang="ru-RU" sz="4200" dirty="0" smtClean="0"/>
            </a:br>
            <a:r>
              <a:rPr lang="ru-RU" sz="4200" dirty="0" err="1" smtClean="0"/>
              <a:t>Къыр</a:t>
            </a:r>
            <a:r>
              <a:rPr lang="ru-RU" sz="4200" dirty="0" smtClean="0"/>
              <a:t> </a:t>
            </a:r>
            <a:r>
              <a:rPr lang="ru-RU" sz="4200" dirty="0" err="1" smtClean="0"/>
              <a:t>орманда</a:t>
            </a:r>
            <a:r>
              <a:rPr lang="ru-RU" sz="4200" dirty="0" smtClean="0"/>
              <a:t> </a:t>
            </a:r>
            <a:r>
              <a:rPr lang="ru-RU" sz="4200" dirty="0" err="1" smtClean="0"/>
              <a:t>къыр</a:t>
            </a:r>
            <a:r>
              <a:rPr lang="ru-RU" sz="4200" dirty="0" smtClean="0"/>
              <a:t> </a:t>
            </a:r>
            <a:r>
              <a:rPr lang="ru-RU" sz="4200" dirty="0" err="1" smtClean="0"/>
              <a:t>жангъа</a:t>
            </a:r>
            <a:r>
              <a:rPr lang="ru-RU" sz="4200" dirty="0" smtClean="0"/>
              <a:t> </a:t>
            </a:r>
            <a:br>
              <a:rPr lang="ru-RU" sz="4200" dirty="0" smtClean="0"/>
            </a:br>
            <a:r>
              <a:rPr lang="ru-RU" sz="4200" dirty="0" smtClean="0"/>
              <a:t>Бары </a:t>
            </a:r>
            <a:r>
              <a:rPr lang="ru-RU" sz="4200" dirty="0" err="1" smtClean="0"/>
              <a:t>сырларын</a:t>
            </a:r>
            <a:r>
              <a:rPr lang="ru-RU" sz="4200" dirty="0" smtClean="0"/>
              <a:t> </a:t>
            </a:r>
            <a:r>
              <a:rPr lang="ru-RU" sz="4200" dirty="0" err="1" smtClean="0"/>
              <a:t>ача</a:t>
            </a:r>
            <a:r>
              <a:rPr lang="ru-RU" sz="4200" dirty="0" smtClean="0"/>
              <a:t>: </a:t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>- </a:t>
            </a:r>
            <a:r>
              <a:rPr lang="ru-RU" sz="4200" dirty="0" err="1" smtClean="0"/>
              <a:t>Башгъа</a:t>
            </a:r>
            <a:r>
              <a:rPr lang="ru-RU" sz="4200" dirty="0" smtClean="0"/>
              <a:t> </a:t>
            </a:r>
            <a:r>
              <a:rPr lang="ru-RU" sz="4200" dirty="0" err="1" smtClean="0"/>
              <a:t>зат</a:t>
            </a:r>
            <a:r>
              <a:rPr lang="ru-RU" sz="4200" dirty="0" smtClean="0"/>
              <a:t> да </a:t>
            </a:r>
            <a:r>
              <a:rPr lang="ru-RU" sz="4200" dirty="0" err="1" smtClean="0"/>
              <a:t>этмеймен</a:t>
            </a:r>
            <a:r>
              <a:rPr lang="ru-RU" sz="4200" dirty="0" smtClean="0"/>
              <a:t>, </a:t>
            </a:r>
            <a:br>
              <a:rPr lang="ru-RU" sz="4200" dirty="0" smtClean="0"/>
            </a:br>
            <a:r>
              <a:rPr lang="ru-RU" sz="4200" dirty="0" err="1" smtClean="0"/>
              <a:t>Оьзюм</a:t>
            </a:r>
            <a:r>
              <a:rPr lang="ru-RU" sz="4200" dirty="0" smtClean="0"/>
              <a:t> </a:t>
            </a:r>
            <a:r>
              <a:rPr lang="ru-RU" sz="4200" dirty="0" err="1" smtClean="0"/>
              <a:t>шулай</a:t>
            </a:r>
            <a:r>
              <a:rPr lang="ru-RU" sz="4200" dirty="0" smtClean="0"/>
              <a:t> </a:t>
            </a:r>
            <a:r>
              <a:rPr lang="ru-RU" sz="4200" dirty="0" err="1" smtClean="0"/>
              <a:t>гезеймен</a:t>
            </a:r>
            <a:r>
              <a:rPr lang="ru-RU" sz="4200" dirty="0" smtClean="0"/>
              <a:t>. </a:t>
            </a:r>
            <a:br>
              <a:rPr lang="ru-RU" sz="4200" dirty="0" smtClean="0"/>
            </a:br>
            <a:r>
              <a:rPr lang="ru-RU" sz="4200" dirty="0" err="1" smtClean="0"/>
              <a:t>Агъач</a:t>
            </a:r>
            <a:r>
              <a:rPr lang="ru-RU" sz="4200" dirty="0" smtClean="0"/>
              <a:t> </a:t>
            </a:r>
            <a:r>
              <a:rPr lang="ru-RU" sz="4200" dirty="0" err="1" smtClean="0"/>
              <a:t>алмагъа</a:t>
            </a:r>
            <a:r>
              <a:rPr lang="ru-RU" sz="4200" dirty="0" smtClean="0"/>
              <a:t> </a:t>
            </a:r>
            <a:r>
              <a:rPr lang="ru-RU" sz="4200" dirty="0" err="1" smtClean="0"/>
              <a:t>гетген</a:t>
            </a:r>
            <a:r>
              <a:rPr lang="ru-RU" sz="4200" dirty="0" smtClean="0"/>
              <a:t> </a:t>
            </a:r>
            <a:br>
              <a:rPr lang="ru-RU" sz="4200" dirty="0" smtClean="0"/>
            </a:br>
            <a:r>
              <a:rPr lang="ru-RU" sz="4200" dirty="0" err="1" smtClean="0"/>
              <a:t>Есибизни</a:t>
            </a:r>
            <a:r>
              <a:rPr lang="ru-RU" sz="4200" dirty="0" smtClean="0"/>
              <a:t> </a:t>
            </a:r>
            <a:r>
              <a:rPr lang="ru-RU" sz="4200" dirty="0" err="1" smtClean="0"/>
              <a:t>излеймен</a:t>
            </a:r>
            <a:r>
              <a:rPr lang="ru-RU" sz="4200" dirty="0" smtClean="0"/>
              <a:t>. </a:t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err="1" smtClean="0"/>
              <a:t>Къошулуп</a:t>
            </a:r>
            <a:r>
              <a:rPr lang="ru-RU" sz="4200" dirty="0" smtClean="0"/>
              <a:t> </a:t>
            </a:r>
            <a:r>
              <a:rPr lang="ru-RU" sz="4200" dirty="0" err="1" smtClean="0"/>
              <a:t>ит</a:t>
            </a:r>
            <a:r>
              <a:rPr lang="ru-RU" sz="4200" dirty="0" smtClean="0"/>
              <a:t> де </a:t>
            </a:r>
            <a:r>
              <a:rPr lang="ru-RU" sz="4200" dirty="0" err="1" smtClean="0"/>
              <a:t>гетген</a:t>
            </a:r>
            <a:r>
              <a:rPr lang="ru-RU" sz="4200" dirty="0" smtClean="0"/>
              <a:t>, </a:t>
            </a:r>
            <a:br>
              <a:rPr lang="ru-RU" sz="4200" dirty="0" smtClean="0"/>
            </a:br>
            <a:r>
              <a:rPr lang="ru-RU" sz="4200" dirty="0" smtClean="0"/>
              <a:t>О сама </a:t>
            </a:r>
            <a:r>
              <a:rPr lang="ru-RU" sz="4200" dirty="0" err="1" smtClean="0"/>
              <a:t>къайтып</a:t>
            </a:r>
            <a:r>
              <a:rPr lang="ru-RU" sz="4200" dirty="0" smtClean="0"/>
              <a:t> </a:t>
            </a:r>
            <a:r>
              <a:rPr lang="ru-RU" sz="4200" dirty="0" err="1" smtClean="0"/>
              <a:t>гелмей</a:t>
            </a:r>
            <a:r>
              <a:rPr lang="ru-RU" sz="4200" dirty="0" smtClean="0"/>
              <a:t>. </a:t>
            </a:r>
            <a:br>
              <a:rPr lang="ru-RU" sz="4200" dirty="0" smtClean="0"/>
            </a:br>
            <a:r>
              <a:rPr lang="ru-RU" sz="4200" dirty="0" err="1" smtClean="0"/>
              <a:t>Абзар</a:t>
            </a:r>
            <a:r>
              <a:rPr lang="ru-RU" sz="4200" dirty="0" smtClean="0"/>
              <a:t> </a:t>
            </a:r>
            <a:r>
              <a:rPr lang="ru-RU" sz="4200" dirty="0" err="1" smtClean="0"/>
              <a:t>толгъан</a:t>
            </a:r>
            <a:r>
              <a:rPr lang="ru-RU" sz="4200" dirty="0" smtClean="0"/>
              <a:t> </a:t>
            </a:r>
            <a:r>
              <a:rPr lang="ru-RU" sz="4200" dirty="0" err="1" smtClean="0"/>
              <a:t>уьй</a:t>
            </a:r>
            <a:r>
              <a:rPr lang="ru-RU" sz="4200" dirty="0" smtClean="0"/>
              <a:t> </a:t>
            </a:r>
            <a:r>
              <a:rPr lang="ru-RU" sz="4200" dirty="0" err="1" smtClean="0"/>
              <a:t>жанлар</a:t>
            </a:r>
            <a:r>
              <a:rPr lang="ru-RU" sz="4200" dirty="0" smtClean="0"/>
              <a:t> </a:t>
            </a:r>
            <a:br>
              <a:rPr lang="ru-RU" sz="4200" dirty="0" smtClean="0"/>
            </a:br>
            <a:r>
              <a:rPr lang="ru-RU" sz="4200" dirty="0" err="1" smtClean="0"/>
              <a:t>Къоркъуп</a:t>
            </a:r>
            <a:r>
              <a:rPr lang="ru-RU" sz="4200" dirty="0" smtClean="0"/>
              <a:t> не </a:t>
            </a:r>
            <a:r>
              <a:rPr lang="ru-RU" sz="4200" dirty="0" err="1" smtClean="0"/>
              <a:t>этерин</a:t>
            </a:r>
            <a:r>
              <a:rPr lang="ru-RU" sz="4200" dirty="0" smtClean="0"/>
              <a:t> </a:t>
            </a:r>
            <a:r>
              <a:rPr lang="ru-RU" sz="4200" dirty="0" err="1" smtClean="0"/>
              <a:t>билмей</a:t>
            </a:r>
            <a:r>
              <a:rPr lang="ru-RU" sz="4200" dirty="0" smtClean="0"/>
              <a:t>... </a:t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err="1" smtClean="0"/>
              <a:t>Гёбюп</a:t>
            </a:r>
            <a:r>
              <a:rPr lang="ru-RU" sz="4200" dirty="0" smtClean="0"/>
              <a:t> </a:t>
            </a:r>
            <a:r>
              <a:rPr lang="ru-RU" sz="4200" dirty="0" err="1" smtClean="0"/>
              <a:t>кирпи</a:t>
            </a:r>
            <a:r>
              <a:rPr lang="ru-RU" sz="4200" dirty="0" smtClean="0"/>
              <a:t> </a:t>
            </a:r>
            <a:r>
              <a:rPr lang="ru-RU" sz="4200" dirty="0" err="1" smtClean="0"/>
              <a:t>базалай</a:t>
            </a:r>
            <a:r>
              <a:rPr lang="ru-RU" sz="4200" dirty="0" smtClean="0"/>
              <a:t>, </a:t>
            </a:r>
            <a:br>
              <a:rPr lang="ru-RU" sz="4200" dirty="0" smtClean="0"/>
            </a:br>
            <a:r>
              <a:rPr lang="ru-RU" sz="4200" dirty="0" smtClean="0"/>
              <a:t>Тар </a:t>
            </a:r>
            <a:r>
              <a:rPr lang="ru-RU" sz="4200" dirty="0" err="1" smtClean="0"/>
              <a:t>тамагъын</a:t>
            </a:r>
            <a:r>
              <a:rPr lang="ru-RU" sz="4200" dirty="0" smtClean="0"/>
              <a:t> </a:t>
            </a:r>
            <a:r>
              <a:rPr lang="ru-RU" sz="4200" dirty="0" err="1" smtClean="0"/>
              <a:t>тазалай</a:t>
            </a:r>
            <a:r>
              <a:rPr lang="ru-RU" sz="4200" dirty="0" smtClean="0"/>
              <a:t>, </a:t>
            </a:r>
            <a:br>
              <a:rPr lang="ru-RU" sz="4200" dirty="0" smtClean="0"/>
            </a:br>
            <a:r>
              <a:rPr lang="ru-RU" sz="4200" dirty="0" smtClean="0"/>
              <a:t>- </a:t>
            </a:r>
            <a:r>
              <a:rPr lang="ru-RU" sz="4200" dirty="0" err="1" smtClean="0"/>
              <a:t>Уьюгюз</a:t>
            </a:r>
            <a:r>
              <a:rPr lang="ru-RU" sz="4200" dirty="0" smtClean="0"/>
              <a:t> </a:t>
            </a:r>
            <a:r>
              <a:rPr lang="ru-RU" sz="4200" dirty="0" err="1" smtClean="0"/>
              <a:t>йыракъдамы</a:t>
            </a:r>
            <a:r>
              <a:rPr lang="ru-RU" sz="4200" dirty="0" smtClean="0"/>
              <a:t>, </a:t>
            </a:r>
            <a:br>
              <a:rPr lang="ru-RU" sz="4200" dirty="0" smtClean="0"/>
            </a:br>
            <a:r>
              <a:rPr lang="ru-RU" sz="4200" dirty="0" err="1" smtClean="0"/>
              <a:t>Ёлу</a:t>
            </a:r>
            <a:r>
              <a:rPr lang="ru-RU" sz="4200" dirty="0" smtClean="0"/>
              <a:t> </a:t>
            </a:r>
            <a:r>
              <a:rPr lang="ru-RU" sz="4200" dirty="0" err="1" smtClean="0"/>
              <a:t>къайда</a:t>
            </a:r>
            <a:r>
              <a:rPr lang="ru-RU" sz="4200" dirty="0" smtClean="0"/>
              <a:t>?- </a:t>
            </a:r>
            <a:r>
              <a:rPr lang="ru-RU" sz="4200" dirty="0" err="1" smtClean="0"/>
              <a:t>деп</a:t>
            </a:r>
            <a:r>
              <a:rPr lang="ru-RU" sz="4200" dirty="0" smtClean="0"/>
              <a:t> </a:t>
            </a:r>
            <a:r>
              <a:rPr lang="ru-RU" sz="4200" dirty="0" err="1" smtClean="0"/>
              <a:t>сорай</a:t>
            </a:r>
            <a:r>
              <a:rPr lang="ru-RU" sz="4200" dirty="0" smtClean="0"/>
              <a:t>. </a:t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>- </a:t>
            </a:r>
            <a:r>
              <a:rPr lang="ru-RU" sz="4200" dirty="0" err="1" smtClean="0"/>
              <a:t>Ёкъ</a:t>
            </a:r>
            <a:r>
              <a:rPr lang="ru-RU" sz="4200" dirty="0" smtClean="0"/>
              <a:t>, </a:t>
            </a:r>
            <a:r>
              <a:rPr lang="ru-RU" sz="4200" dirty="0" err="1" smtClean="0"/>
              <a:t>къайдан</a:t>
            </a:r>
            <a:r>
              <a:rPr lang="ru-RU" sz="4200" dirty="0" smtClean="0"/>
              <a:t> бола </a:t>
            </a:r>
            <a:r>
              <a:rPr lang="ru-RU" sz="4200" dirty="0" err="1" smtClean="0"/>
              <a:t>йыракъ</a:t>
            </a:r>
            <a:r>
              <a:rPr lang="ru-RU" sz="4200" dirty="0" smtClean="0"/>
              <a:t>,- </a:t>
            </a:r>
            <a:br>
              <a:rPr lang="ru-RU" sz="4200" dirty="0" smtClean="0"/>
            </a:br>
            <a:r>
              <a:rPr lang="ru-RU" sz="4200" dirty="0" err="1" smtClean="0"/>
              <a:t>Деп</a:t>
            </a:r>
            <a:r>
              <a:rPr lang="ru-RU" sz="4200" dirty="0" smtClean="0"/>
              <a:t> </a:t>
            </a:r>
            <a:r>
              <a:rPr lang="ru-RU" sz="4200" dirty="0" err="1" smtClean="0"/>
              <a:t>башлай</a:t>
            </a:r>
            <a:r>
              <a:rPr lang="ru-RU" sz="4200" dirty="0" smtClean="0"/>
              <a:t> </a:t>
            </a:r>
            <a:r>
              <a:rPr lang="ru-RU" sz="4200" dirty="0" err="1" smtClean="0"/>
              <a:t>бабиш</a:t>
            </a:r>
            <a:r>
              <a:rPr lang="ru-RU" sz="4200" dirty="0" smtClean="0"/>
              <a:t> </a:t>
            </a:r>
            <a:r>
              <a:rPr lang="ru-RU" sz="4200" dirty="0" err="1" smtClean="0"/>
              <a:t>агьмакъ</a:t>
            </a:r>
            <a:r>
              <a:rPr lang="ru-RU" sz="4200" dirty="0" smtClean="0"/>
              <a:t>, - </a:t>
            </a:r>
            <a:br>
              <a:rPr lang="ru-RU" sz="4200" dirty="0" smtClean="0"/>
            </a:br>
            <a:r>
              <a:rPr lang="ru-RU" sz="4200" dirty="0" err="1" smtClean="0"/>
              <a:t>Туп-тувра</a:t>
            </a:r>
            <a:r>
              <a:rPr lang="ru-RU" sz="4200" dirty="0" smtClean="0"/>
              <a:t> </a:t>
            </a:r>
            <a:r>
              <a:rPr lang="ru-RU" sz="4200" dirty="0" err="1" smtClean="0"/>
              <a:t>бизин</a:t>
            </a:r>
            <a:r>
              <a:rPr lang="ru-RU" sz="4200" dirty="0" smtClean="0"/>
              <a:t> </a:t>
            </a:r>
            <a:r>
              <a:rPr lang="ru-RU" sz="4200" dirty="0" err="1" smtClean="0"/>
              <a:t>уьйге</a:t>
            </a:r>
            <a:r>
              <a:rPr lang="ru-RU" sz="4200" dirty="0" smtClean="0"/>
              <a:t> </a:t>
            </a:r>
            <a:br>
              <a:rPr lang="ru-RU" sz="4200" dirty="0" smtClean="0"/>
            </a:br>
            <a:r>
              <a:rPr lang="ru-RU" sz="4200" dirty="0" err="1" smtClean="0"/>
              <a:t>Алып</a:t>
            </a:r>
            <a:r>
              <a:rPr lang="ru-RU" sz="4200" dirty="0" smtClean="0"/>
              <a:t> бара </a:t>
            </a:r>
            <a:r>
              <a:rPr lang="ru-RU" sz="4200" dirty="0" err="1" smtClean="0"/>
              <a:t>шу</a:t>
            </a:r>
            <a:r>
              <a:rPr lang="ru-RU" sz="4200" dirty="0" smtClean="0"/>
              <a:t> </a:t>
            </a:r>
            <a:r>
              <a:rPr lang="ru-RU" sz="4200" dirty="0" err="1" smtClean="0"/>
              <a:t>сокъмакъ</a:t>
            </a:r>
            <a:r>
              <a:rPr lang="ru-RU" sz="4200" dirty="0" smtClean="0"/>
              <a:t>... </a:t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err="1" smtClean="0"/>
              <a:t>Кирпини</a:t>
            </a:r>
            <a:r>
              <a:rPr lang="ru-RU" sz="4200" dirty="0" smtClean="0"/>
              <a:t> </a:t>
            </a:r>
            <a:r>
              <a:rPr lang="ru-RU" sz="4200" dirty="0" err="1" smtClean="0"/>
              <a:t>гёнгю</a:t>
            </a:r>
            <a:r>
              <a:rPr lang="ru-RU" sz="4200" dirty="0" smtClean="0"/>
              <a:t> </a:t>
            </a:r>
            <a:r>
              <a:rPr lang="ru-RU" sz="4200" dirty="0" err="1" smtClean="0"/>
              <a:t>кюлей</a:t>
            </a:r>
            <a:r>
              <a:rPr lang="ru-RU" sz="4200" dirty="0" smtClean="0"/>
              <a:t>, </a:t>
            </a:r>
            <a:br>
              <a:rPr lang="ru-RU" sz="4200" dirty="0" smtClean="0"/>
            </a:br>
            <a:r>
              <a:rPr lang="ru-RU" sz="4200" dirty="0" smtClean="0"/>
              <a:t>О </a:t>
            </a:r>
            <a:r>
              <a:rPr lang="ru-RU" sz="4200" dirty="0" err="1" smtClean="0"/>
              <a:t>бабишге</a:t>
            </a:r>
            <a:r>
              <a:rPr lang="ru-RU" sz="4200" dirty="0" smtClean="0"/>
              <a:t> </a:t>
            </a:r>
            <a:r>
              <a:rPr lang="ru-RU" sz="4200" dirty="0" err="1" smtClean="0"/>
              <a:t>булай</a:t>
            </a:r>
            <a:r>
              <a:rPr lang="ru-RU" sz="4200" dirty="0" smtClean="0"/>
              <a:t> </a:t>
            </a:r>
            <a:r>
              <a:rPr lang="ru-RU" sz="4200" dirty="0" err="1" smtClean="0"/>
              <a:t>дей</a:t>
            </a:r>
            <a:r>
              <a:rPr lang="ru-RU" sz="4200" dirty="0" smtClean="0"/>
              <a:t>: </a:t>
            </a:r>
            <a:br>
              <a:rPr lang="ru-RU" sz="4200" dirty="0" smtClean="0"/>
            </a:br>
            <a:r>
              <a:rPr lang="ru-RU" sz="4200" dirty="0" smtClean="0"/>
              <a:t>- </a:t>
            </a:r>
            <a:r>
              <a:rPr lang="ru-RU" sz="4200" dirty="0" err="1" smtClean="0"/>
              <a:t>Тегенек</a:t>
            </a:r>
            <a:r>
              <a:rPr lang="ru-RU" sz="4200" dirty="0" smtClean="0"/>
              <a:t> тон </a:t>
            </a:r>
            <a:r>
              <a:rPr lang="ru-RU" sz="4200" dirty="0" err="1" smtClean="0"/>
              <a:t>гийсем</a:t>
            </a:r>
            <a:r>
              <a:rPr lang="ru-RU" sz="4200" dirty="0" smtClean="0"/>
              <a:t> де, </a:t>
            </a:r>
            <a:br>
              <a:rPr lang="ru-RU" sz="4200" dirty="0" smtClean="0"/>
            </a:br>
            <a:r>
              <a:rPr lang="ru-RU" sz="4200" dirty="0" err="1" smtClean="0"/>
              <a:t>Ёлунг</a:t>
            </a:r>
            <a:r>
              <a:rPr lang="ru-RU" sz="4200" dirty="0" smtClean="0"/>
              <a:t> </a:t>
            </a:r>
            <a:r>
              <a:rPr lang="ru-RU" sz="4200" dirty="0" err="1" smtClean="0"/>
              <a:t>гесип</a:t>
            </a:r>
            <a:r>
              <a:rPr lang="ru-RU" sz="4200" dirty="0" smtClean="0"/>
              <a:t> </a:t>
            </a:r>
            <a:r>
              <a:rPr lang="ru-RU" sz="4200" dirty="0" err="1" smtClean="0"/>
              <a:t>гелсем</a:t>
            </a:r>
            <a:r>
              <a:rPr lang="ru-RU" sz="4200" dirty="0" smtClean="0"/>
              <a:t> де, </a:t>
            </a:r>
            <a:br>
              <a:rPr lang="ru-RU" sz="4200" dirty="0" smtClean="0"/>
            </a:br>
            <a:r>
              <a:rPr lang="ru-RU" sz="4200" dirty="0" err="1" smtClean="0"/>
              <a:t>Сырларынгны</a:t>
            </a:r>
            <a:r>
              <a:rPr lang="ru-RU" sz="4200" dirty="0" smtClean="0"/>
              <a:t> </a:t>
            </a:r>
            <a:r>
              <a:rPr lang="ru-RU" sz="4200" dirty="0" err="1" smtClean="0"/>
              <a:t>билсем</a:t>
            </a:r>
            <a:r>
              <a:rPr lang="ru-RU" sz="4200" dirty="0" smtClean="0"/>
              <a:t> де, </a:t>
            </a:r>
            <a:br>
              <a:rPr lang="ru-RU" sz="4200" dirty="0" smtClean="0"/>
            </a:br>
            <a:r>
              <a:rPr lang="ru-RU" sz="4200" dirty="0" err="1" smtClean="0"/>
              <a:t>Намарт</a:t>
            </a:r>
            <a:r>
              <a:rPr lang="ru-RU" sz="4200" dirty="0" smtClean="0"/>
              <a:t> </a:t>
            </a:r>
            <a:r>
              <a:rPr lang="ru-RU" sz="4200" dirty="0" err="1" smtClean="0"/>
              <a:t>болма</a:t>
            </a:r>
            <a:r>
              <a:rPr lang="ru-RU" sz="4200" dirty="0" smtClean="0"/>
              <a:t> </a:t>
            </a:r>
            <a:r>
              <a:rPr lang="ru-RU" sz="4200" dirty="0" err="1" smtClean="0"/>
              <a:t>сюймеймен</a:t>
            </a:r>
            <a:r>
              <a:rPr lang="ru-RU" sz="4200" dirty="0" smtClean="0"/>
              <a:t> </a:t>
            </a:r>
            <a:br>
              <a:rPr lang="ru-RU" sz="4200" dirty="0" smtClean="0"/>
            </a:br>
            <a:r>
              <a:rPr lang="ru-RU" sz="4200" dirty="0" err="1" smtClean="0"/>
              <a:t>Ва</a:t>
            </a:r>
            <a:r>
              <a:rPr lang="ru-RU" sz="4200" dirty="0" smtClean="0"/>
              <a:t> </a:t>
            </a:r>
            <a:r>
              <a:rPr lang="ru-RU" sz="4200" dirty="0" err="1" smtClean="0"/>
              <a:t>насигьат</a:t>
            </a:r>
            <a:r>
              <a:rPr lang="ru-RU" sz="4200" dirty="0" smtClean="0"/>
              <a:t> </a:t>
            </a:r>
            <a:r>
              <a:rPr lang="ru-RU" sz="4200" dirty="0" err="1" smtClean="0"/>
              <a:t>сёйлеймен</a:t>
            </a:r>
            <a:r>
              <a:rPr lang="ru-RU" sz="4200" dirty="0" smtClean="0"/>
              <a:t>: </a:t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>Сен </a:t>
            </a:r>
            <a:r>
              <a:rPr lang="ru-RU" sz="4200" dirty="0" err="1" smtClean="0"/>
              <a:t>барагъан</a:t>
            </a:r>
            <a:r>
              <a:rPr lang="ru-RU" sz="4200" dirty="0" smtClean="0"/>
              <a:t> </a:t>
            </a:r>
            <a:r>
              <a:rPr lang="ru-RU" sz="4200" dirty="0" err="1" smtClean="0"/>
              <a:t>бу</a:t>
            </a:r>
            <a:r>
              <a:rPr lang="ru-RU" sz="4200" dirty="0" smtClean="0"/>
              <a:t> тар ёл, </a:t>
            </a:r>
            <a:br>
              <a:rPr lang="ru-RU" sz="4200" dirty="0" smtClean="0"/>
            </a:br>
            <a:r>
              <a:rPr lang="ru-RU" sz="4200" dirty="0" err="1" smtClean="0"/>
              <a:t>Ачгёз</a:t>
            </a:r>
            <a:r>
              <a:rPr lang="ru-RU" sz="4200" dirty="0" smtClean="0"/>
              <a:t> </a:t>
            </a:r>
            <a:r>
              <a:rPr lang="ru-RU" sz="4200" dirty="0" err="1" smtClean="0"/>
              <a:t>жанлар</a:t>
            </a:r>
            <a:r>
              <a:rPr lang="ru-RU" sz="4200" dirty="0" smtClean="0"/>
              <a:t> </a:t>
            </a:r>
            <a:r>
              <a:rPr lang="ru-RU" sz="4200" dirty="0" err="1" smtClean="0"/>
              <a:t>кёп</a:t>
            </a:r>
            <a:r>
              <a:rPr lang="ru-RU" sz="4200" dirty="0" smtClean="0"/>
              <a:t> бар ёл, </a:t>
            </a:r>
            <a:br>
              <a:rPr lang="ru-RU" sz="4200" dirty="0" smtClean="0"/>
            </a:br>
            <a:r>
              <a:rPr lang="ru-RU" sz="4200" dirty="0" err="1" smtClean="0"/>
              <a:t>Сакъ</a:t>
            </a:r>
            <a:r>
              <a:rPr lang="ru-RU" sz="4200" dirty="0" smtClean="0"/>
              <a:t> бол, сабур </a:t>
            </a:r>
            <a:r>
              <a:rPr lang="ru-RU" sz="4200" dirty="0" err="1" smtClean="0"/>
              <a:t>юрек</a:t>
            </a:r>
            <a:r>
              <a:rPr lang="ru-RU" sz="4200" dirty="0" smtClean="0"/>
              <a:t> бол, </a:t>
            </a:r>
            <a:br>
              <a:rPr lang="ru-RU" sz="4200" dirty="0" smtClean="0"/>
            </a:br>
            <a:r>
              <a:rPr lang="ru-RU" sz="4200" dirty="0" smtClean="0"/>
              <a:t>Вёре, </a:t>
            </a:r>
            <a:r>
              <a:rPr lang="ru-RU" sz="4200" dirty="0" err="1" smtClean="0"/>
              <a:t>авузгъа</a:t>
            </a:r>
            <a:r>
              <a:rPr lang="ru-RU" sz="4200" dirty="0" smtClean="0"/>
              <a:t> бек бол. </a:t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err="1" smtClean="0"/>
              <a:t>Сырынг</a:t>
            </a:r>
            <a:r>
              <a:rPr lang="ru-RU" sz="4200" dirty="0" smtClean="0"/>
              <a:t> </a:t>
            </a:r>
            <a:r>
              <a:rPr lang="ru-RU" sz="4200" dirty="0" err="1" smtClean="0"/>
              <a:t>ичингде</a:t>
            </a:r>
            <a:r>
              <a:rPr lang="ru-RU" sz="4200" dirty="0" smtClean="0"/>
              <a:t> </a:t>
            </a:r>
            <a:r>
              <a:rPr lang="ru-RU" sz="4200" dirty="0" err="1" smtClean="0"/>
              <a:t>турса</a:t>
            </a:r>
            <a:r>
              <a:rPr lang="ru-RU" sz="4200" dirty="0" smtClean="0"/>
              <a:t> - </a:t>
            </a:r>
            <a:br>
              <a:rPr lang="ru-RU" sz="4200" dirty="0" smtClean="0"/>
            </a:br>
            <a:r>
              <a:rPr lang="ru-RU" sz="4200" dirty="0" err="1" smtClean="0"/>
              <a:t>Рагьат</a:t>
            </a:r>
            <a:r>
              <a:rPr lang="ru-RU" sz="4200" dirty="0" smtClean="0"/>
              <a:t> </a:t>
            </a:r>
            <a:r>
              <a:rPr lang="ru-RU" sz="4200" dirty="0" err="1" smtClean="0"/>
              <a:t>болур</a:t>
            </a:r>
            <a:r>
              <a:rPr lang="ru-RU" sz="4200" dirty="0" smtClean="0"/>
              <a:t> </a:t>
            </a:r>
            <a:r>
              <a:rPr lang="ru-RU" sz="4200" dirty="0" err="1" smtClean="0"/>
              <a:t>кююгюз</a:t>
            </a:r>
            <a:r>
              <a:rPr lang="ru-RU" sz="4200" dirty="0" smtClean="0"/>
              <a:t>. </a:t>
            </a:r>
            <a:br>
              <a:rPr lang="ru-RU" sz="4200" dirty="0" smtClean="0"/>
            </a:br>
            <a:r>
              <a:rPr lang="ru-RU" sz="4200" dirty="0" err="1" smtClean="0"/>
              <a:t>Сырынгны</a:t>
            </a:r>
            <a:r>
              <a:rPr lang="ru-RU" sz="4200" dirty="0" smtClean="0"/>
              <a:t> </a:t>
            </a:r>
            <a:r>
              <a:rPr lang="ru-RU" sz="4200" dirty="0" err="1" smtClean="0"/>
              <a:t>душман</a:t>
            </a:r>
            <a:r>
              <a:rPr lang="ru-RU" sz="4200" dirty="0" smtClean="0"/>
              <a:t> </a:t>
            </a:r>
            <a:r>
              <a:rPr lang="ru-RU" sz="4200" dirty="0" err="1" smtClean="0"/>
              <a:t>билсе</a:t>
            </a:r>
            <a:r>
              <a:rPr lang="ru-RU" sz="4200" dirty="0" smtClean="0"/>
              <a:t> - </a:t>
            </a:r>
            <a:br>
              <a:rPr lang="ru-RU" sz="4200" dirty="0" smtClean="0"/>
            </a:br>
            <a:r>
              <a:rPr lang="ru-RU" sz="4200" dirty="0" err="1" smtClean="0"/>
              <a:t>Пасат</a:t>
            </a:r>
            <a:r>
              <a:rPr lang="ru-RU" sz="4200" dirty="0" smtClean="0"/>
              <a:t> </a:t>
            </a:r>
            <a:r>
              <a:rPr lang="ru-RU" sz="4200" dirty="0" err="1" smtClean="0"/>
              <a:t>болур</a:t>
            </a:r>
            <a:r>
              <a:rPr lang="ru-RU" sz="4200" dirty="0" smtClean="0"/>
              <a:t> </a:t>
            </a:r>
            <a:r>
              <a:rPr lang="ru-RU" sz="4200" dirty="0" err="1" smtClean="0"/>
              <a:t>уьюгюз</a:t>
            </a:r>
            <a:r>
              <a:rPr lang="ru-RU" sz="4200" dirty="0" smtClean="0"/>
              <a:t>,- </a:t>
            </a:r>
            <a:br>
              <a:rPr lang="ru-RU" sz="4200" dirty="0" smtClean="0"/>
            </a:b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err="1" smtClean="0"/>
              <a:t>Деп</a:t>
            </a:r>
            <a:r>
              <a:rPr lang="ru-RU" sz="4200" dirty="0" smtClean="0"/>
              <a:t>, </a:t>
            </a:r>
            <a:r>
              <a:rPr lang="ru-RU" sz="4200" dirty="0" err="1" smtClean="0"/>
              <a:t>кирпи</a:t>
            </a:r>
            <a:r>
              <a:rPr lang="ru-RU" sz="4200" dirty="0" smtClean="0"/>
              <a:t> ёл </a:t>
            </a:r>
            <a:r>
              <a:rPr lang="ru-RU" sz="4200" dirty="0" err="1" smtClean="0"/>
              <a:t>гёрсете</a:t>
            </a:r>
            <a:r>
              <a:rPr lang="ru-RU" sz="4200" dirty="0" smtClean="0"/>
              <a:t>, </a:t>
            </a:r>
            <a:br>
              <a:rPr lang="ru-RU" sz="4200" dirty="0" smtClean="0"/>
            </a:br>
            <a:r>
              <a:rPr lang="ru-RU" sz="4200" dirty="0" err="1" smtClean="0"/>
              <a:t>Бабишге</a:t>
            </a:r>
            <a:r>
              <a:rPr lang="ru-RU" sz="4200" dirty="0" smtClean="0"/>
              <a:t> </a:t>
            </a:r>
            <a:r>
              <a:rPr lang="ru-RU" sz="4200" dirty="0" err="1" smtClean="0"/>
              <a:t>савбол</a:t>
            </a:r>
            <a:r>
              <a:rPr lang="ru-RU" sz="4200" dirty="0" smtClean="0"/>
              <a:t> </a:t>
            </a:r>
            <a:r>
              <a:rPr lang="ru-RU" sz="4200" dirty="0" err="1" smtClean="0"/>
              <a:t>эте</a:t>
            </a:r>
            <a:r>
              <a:rPr lang="ru-RU" sz="4200" dirty="0" smtClean="0"/>
              <a:t>. </a:t>
            </a:r>
            <a:br>
              <a:rPr lang="ru-RU" sz="4200" dirty="0" smtClean="0"/>
            </a:br>
            <a:r>
              <a:rPr lang="ru-RU" sz="4200" dirty="0" smtClean="0"/>
              <a:t>Тек </a:t>
            </a:r>
            <a:r>
              <a:rPr lang="ru-RU" sz="4200" dirty="0" err="1" smtClean="0"/>
              <a:t>бу</a:t>
            </a:r>
            <a:r>
              <a:rPr lang="ru-RU" sz="4200" dirty="0" smtClean="0"/>
              <a:t> </a:t>
            </a:r>
            <a:r>
              <a:rPr lang="ru-RU" sz="4200" dirty="0" err="1" smtClean="0"/>
              <a:t>сёзлер</a:t>
            </a:r>
            <a:r>
              <a:rPr lang="ru-RU" sz="4200" dirty="0" smtClean="0"/>
              <a:t> </a:t>
            </a:r>
            <a:r>
              <a:rPr lang="ru-RU" sz="4200" dirty="0" err="1" smtClean="0"/>
              <a:t>бабишни</a:t>
            </a:r>
            <a:r>
              <a:rPr lang="ru-RU" sz="4200" dirty="0" smtClean="0"/>
              <a:t>, </a:t>
            </a:r>
            <a:br>
              <a:rPr lang="ru-RU" sz="4200" dirty="0" smtClean="0"/>
            </a:br>
            <a:r>
              <a:rPr lang="ru-RU" sz="4200" dirty="0" err="1" smtClean="0"/>
              <a:t>Бир</a:t>
            </a:r>
            <a:r>
              <a:rPr lang="ru-RU" sz="4200" dirty="0" smtClean="0"/>
              <a:t> </a:t>
            </a:r>
            <a:r>
              <a:rPr lang="ru-RU" sz="4200" dirty="0" err="1" smtClean="0"/>
              <a:t>къулагъындан</a:t>
            </a:r>
            <a:r>
              <a:rPr lang="ru-RU" sz="4200" dirty="0" smtClean="0"/>
              <a:t> </a:t>
            </a:r>
            <a:r>
              <a:rPr lang="ru-RU" dirty="0" err="1" smtClean="0"/>
              <a:t>гирип</a:t>
            </a:r>
            <a:r>
              <a:rPr lang="ru-RU" dirty="0" smtClean="0"/>
              <a:t>,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>
            <a:normAutofit fontScale="92500" lnSpcReduction="10000"/>
          </a:bodyPr>
          <a:lstStyle/>
          <a:p>
            <a:pPr fontAlgn="t"/>
            <a:r>
              <a:rPr lang="ru-RU" dirty="0" err="1" smtClean="0"/>
              <a:t>Дагъыстанны</a:t>
            </a:r>
            <a:r>
              <a:rPr lang="ru-RU" dirty="0" smtClean="0"/>
              <a:t> </a:t>
            </a:r>
            <a:r>
              <a:rPr lang="ru-RU" dirty="0" err="1" smtClean="0"/>
              <a:t>халкъ</a:t>
            </a:r>
            <a:r>
              <a:rPr lang="ru-RU" dirty="0" smtClean="0"/>
              <a:t> </a:t>
            </a:r>
            <a:r>
              <a:rPr lang="ru-RU" dirty="0" err="1" smtClean="0"/>
              <a:t>шаири</a:t>
            </a:r>
            <a:r>
              <a:rPr lang="ru-RU" dirty="0" smtClean="0"/>
              <a:t> </a:t>
            </a:r>
            <a:r>
              <a:rPr lang="ru-RU" dirty="0" err="1" smtClean="0"/>
              <a:t>Анвар</a:t>
            </a:r>
            <a:r>
              <a:rPr lang="ru-RU" dirty="0" smtClean="0"/>
              <a:t> </a:t>
            </a:r>
            <a:r>
              <a:rPr lang="ru-RU" dirty="0" err="1" smtClean="0"/>
              <a:t>Гьажиев</a:t>
            </a:r>
            <a:r>
              <a:rPr lang="ru-RU" dirty="0" smtClean="0"/>
              <a:t> </a:t>
            </a:r>
            <a:r>
              <a:rPr lang="ru-RU" dirty="0" err="1" smtClean="0"/>
              <a:t>пагьму</a:t>
            </a:r>
            <a:r>
              <a:rPr lang="ru-RU" dirty="0" smtClean="0"/>
              <a:t> </a:t>
            </a:r>
            <a:r>
              <a:rPr lang="ru-RU" dirty="0" err="1" smtClean="0"/>
              <a:t>якъдан</a:t>
            </a:r>
            <a:r>
              <a:rPr lang="ru-RU" dirty="0" smtClean="0"/>
              <a:t> </a:t>
            </a:r>
            <a:r>
              <a:rPr lang="ru-RU" dirty="0" err="1" smtClean="0"/>
              <a:t>алгъышлангъан</a:t>
            </a:r>
            <a:r>
              <a:rPr lang="ru-RU" dirty="0" smtClean="0"/>
              <a:t>, </a:t>
            </a:r>
            <a:r>
              <a:rPr lang="ru-RU" dirty="0" err="1" smtClean="0"/>
              <a:t>айтылгъан</a:t>
            </a:r>
            <a:r>
              <a:rPr lang="ru-RU" dirty="0" smtClean="0"/>
              <a:t> </a:t>
            </a:r>
            <a:r>
              <a:rPr lang="ru-RU" dirty="0" err="1" smtClean="0"/>
              <a:t>шаир</a:t>
            </a:r>
            <a:r>
              <a:rPr lang="ru-RU" dirty="0" smtClean="0"/>
              <a:t> </a:t>
            </a:r>
            <a:r>
              <a:rPr lang="ru-RU" dirty="0" err="1" smtClean="0"/>
              <a:t>экенни</a:t>
            </a:r>
            <a:r>
              <a:rPr lang="ru-RU" dirty="0" smtClean="0"/>
              <a:t> </a:t>
            </a:r>
            <a:r>
              <a:rPr lang="ru-RU" dirty="0" err="1" smtClean="0"/>
              <a:t>билмейген</a:t>
            </a:r>
            <a:r>
              <a:rPr lang="ru-RU" dirty="0" smtClean="0"/>
              <a:t> </a:t>
            </a:r>
            <a:r>
              <a:rPr lang="ru-RU" dirty="0" err="1" smtClean="0"/>
              <a:t>нагагь</a:t>
            </a:r>
            <a:r>
              <a:rPr lang="ru-RU" dirty="0" smtClean="0"/>
              <a:t> </a:t>
            </a:r>
            <a:r>
              <a:rPr lang="ru-RU" dirty="0" err="1" smtClean="0"/>
              <a:t>адам</a:t>
            </a:r>
            <a:r>
              <a:rPr lang="ru-RU" dirty="0" smtClean="0"/>
              <a:t> да </a:t>
            </a:r>
            <a:r>
              <a:rPr lang="ru-RU" dirty="0" err="1" smtClean="0"/>
              <a:t>ёкъдур</a:t>
            </a:r>
            <a:r>
              <a:rPr lang="ru-RU" dirty="0" smtClean="0"/>
              <a:t>. </a:t>
            </a:r>
            <a:r>
              <a:rPr lang="ru-RU" dirty="0" err="1" smtClean="0"/>
              <a:t>Ону</a:t>
            </a:r>
            <a:r>
              <a:rPr lang="ru-RU" dirty="0" smtClean="0"/>
              <a:t> </a:t>
            </a:r>
            <a:r>
              <a:rPr lang="ru-RU" dirty="0" err="1" smtClean="0"/>
              <a:t>къайсы</a:t>
            </a:r>
            <a:r>
              <a:rPr lang="ru-RU" dirty="0" smtClean="0"/>
              <a:t> </a:t>
            </a:r>
            <a:r>
              <a:rPr lang="ru-RU" dirty="0" err="1" smtClean="0"/>
              <a:t>чебер</a:t>
            </a:r>
            <a:r>
              <a:rPr lang="ru-RU" dirty="0" smtClean="0"/>
              <a:t> </a:t>
            </a:r>
            <a:r>
              <a:rPr lang="ru-RU" dirty="0" err="1" smtClean="0"/>
              <a:t>асары</a:t>
            </a:r>
            <a:r>
              <a:rPr lang="ru-RU" dirty="0" smtClean="0"/>
              <a:t> да </a:t>
            </a:r>
            <a:r>
              <a:rPr lang="ru-RU" dirty="0" err="1" smtClean="0"/>
              <a:t>охувчуланы</a:t>
            </a:r>
            <a:r>
              <a:rPr lang="ru-RU" dirty="0" smtClean="0"/>
              <a:t> </a:t>
            </a:r>
            <a:r>
              <a:rPr lang="ru-RU" dirty="0" err="1" smtClean="0"/>
              <a:t>къурчун</a:t>
            </a:r>
            <a:r>
              <a:rPr lang="ru-RU" dirty="0" smtClean="0"/>
              <a:t> </a:t>
            </a:r>
            <a:r>
              <a:rPr lang="ru-RU" dirty="0" err="1" smtClean="0"/>
              <a:t>къандырмай</a:t>
            </a:r>
            <a:r>
              <a:rPr lang="ru-RU" dirty="0" smtClean="0"/>
              <a:t> </a:t>
            </a:r>
            <a:r>
              <a:rPr lang="ru-RU" dirty="0" err="1" smtClean="0"/>
              <a:t>къоймай</a:t>
            </a:r>
            <a:r>
              <a:rPr lang="ru-RU" dirty="0" smtClean="0"/>
              <a:t>. </a:t>
            </a:r>
            <a:r>
              <a:rPr lang="ru-RU" dirty="0" err="1" smtClean="0"/>
              <a:t>Айры-айры</a:t>
            </a:r>
            <a:r>
              <a:rPr lang="ru-RU" dirty="0" smtClean="0"/>
              <a:t> </a:t>
            </a:r>
            <a:r>
              <a:rPr lang="ru-RU" dirty="0" err="1" smtClean="0"/>
              <a:t>шиъруларын</a:t>
            </a:r>
            <a:r>
              <a:rPr lang="ru-RU" dirty="0" smtClean="0"/>
              <a:t>, </a:t>
            </a:r>
            <a:r>
              <a:rPr lang="ru-RU" dirty="0" err="1" smtClean="0"/>
              <a:t>гьатта</a:t>
            </a:r>
            <a:r>
              <a:rPr lang="ru-RU" dirty="0" smtClean="0"/>
              <a:t> </a:t>
            </a:r>
            <a:r>
              <a:rPr lang="ru-RU" dirty="0" err="1" smtClean="0"/>
              <a:t>савлай</a:t>
            </a:r>
            <a:r>
              <a:rPr lang="ru-RU" dirty="0" smtClean="0"/>
              <a:t> </a:t>
            </a:r>
            <a:r>
              <a:rPr lang="ru-RU" dirty="0" err="1" smtClean="0"/>
              <a:t>поэмаларын</a:t>
            </a:r>
            <a:r>
              <a:rPr lang="ru-RU" dirty="0" smtClean="0"/>
              <a:t> </a:t>
            </a:r>
            <a:r>
              <a:rPr lang="ru-RU" dirty="0" err="1" smtClean="0"/>
              <a:t>кёплер</a:t>
            </a:r>
            <a:r>
              <a:rPr lang="ru-RU" dirty="0" smtClean="0"/>
              <a:t> </a:t>
            </a:r>
            <a:r>
              <a:rPr lang="ru-RU" dirty="0" err="1" smtClean="0"/>
              <a:t>гёнгюнден</a:t>
            </a:r>
            <a:r>
              <a:rPr lang="ru-RU" dirty="0" smtClean="0"/>
              <a:t> де биле. </a:t>
            </a:r>
            <a:r>
              <a:rPr lang="ru-RU" dirty="0" err="1" smtClean="0"/>
              <a:t>Шо</a:t>
            </a:r>
            <a:r>
              <a:rPr lang="ru-RU" dirty="0" smtClean="0"/>
              <a:t> </a:t>
            </a:r>
            <a:r>
              <a:rPr lang="ru-RU" dirty="0" err="1" smtClean="0"/>
              <a:t>буса</a:t>
            </a:r>
            <a:r>
              <a:rPr lang="ru-RU" dirty="0" smtClean="0"/>
              <a:t> </a:t>
            </a:r>
            <a:r>
              <a:rPr lang="ru-RU" dirty="0" err="1" smtClean="0"/>
              <a:t>Анвар</a:t>
            </a:r>
            <a:r>
              <a:rPr lang="ru-RU" dirty="0" smtClean="0"/>
              <a:t> </a:t>
            </a:r>
            <a:r>
              <a:rPr lang="ru-RU" dirty="0" err="1" smtClean="0"/>
              <a:t>Гьажиев</a:t>
            </a:r>
            <a:r>
              <a:rPr lang="ru-RU" dirty="0" smtClean="0"/>
              <a:t> </a:t>
            </a:r>
            <a:r>
              <a:rPr lang="ru-RU" dirty="0" err="1" smtClean="0"/>
              <a:t>арив</a:t>
            </a:r>
            <a:r>
              <a:rPr lang="ru-RU" dirty="0" smtClean="0"/>
              <a:t> </a:t>
            </a:r>
            <a:r>
              <a:rPr lang="ru-RU" dirty="0" err="1" smtClean="0"/>
              <a:t>англашылагъан</a:t>
            </a:r>
            <a:r>
              <a:rPr lang="ru-RU" dirty="0" smtClean="0"/>
              <a:t>, таза </a:t>
            </a:r>
            <a:r>
              <a:rPr lang="ru-RU" dirty="0" err="1" smtClean="0"/>
              <a:t>балы-жавгьары</a:t>
            </a:r>
            <a:r>
              <a:rPr lang="ru-RU" dirty="0" smtClean="0"/>
              <a:t> </a:t>
            </a:r>
            <a:r>
              <a:rPr lang="ru-RU" dirty="0" err="1" smtClean="0"/>
              <a:t>чыгъып</a:t>
            </a:r>
            <a:r>
              <a:rPr lang="ru-RU" dirty="0" smtClean="0"/>
              <a:t> </a:t>
            </a:r>
            <a:r>
              <a:rPr lang="ru-RU" dirty="0" err="1" smtClean="0"/>
              <a:t>турагъан</a:t>
            </a:r>
            <a:r>
              <a:rPr lang="ru-RU" dirty="0" smtClean="0"/>
              <a:t> </a:t>
            </a:r>
            <a:r>
              <a:rPr lang="ru-RU" dirty="0" err="1" smtClean="0"/>
              <a:t>ана</a:t>
            </a:r>
            <a:r>
              <a:rPr lang="ru-RU" dirty="0" smtClean="0"/>
              <a:t> </a:t>
            </a:r>
            <a:r>
              <a:rPr lang="ru-RU" dirty="0" err="1" smtClean="0"/>
              <a:t>тил</a:t>
            </a:r>
            <a:r>
              <a:rPr lang="ru-RU" dirty="0" smtClean="0"/>
              <a:t> </a:t>
            </a:r>
            <a:r>
              <a:rPr lang="ru-RU" dirty="0" err="1" smtClean="0"/>
              <a:t>булан</a:t>
            </a:r>
            <a:r>
              <a:rPr lang="ru-RU" dirty="0" smtClean="0"/>
              <a:t> </a:t>
            </a:r>
            <a:r>
              <a:rPr lang="ru-RU" dirty="0" err="1" smtClean="0"/>
              <a:t>язагъанын</a:t>
            </a:r>
            <a:r>
              <a:rPr lang="ru-RU" dirty="0" smtClean="0"/>
              <a:t> </a:t>
            </a:r>
            <a:r>
              <a:rPr lang="ru-RU" dirty="0" err="1" smtClean="0"/>
              <a:t>аянлайгъан-баянлайгъан</a:t>
            </a:r>
            <a:r>
              <a:rPr lang="ru-RU" dirty="0" smtClean="0"/>
              <a:t> </a:t>
            </a:r>
            <a:r>
              <a:rPr lang="ru-RU" dirty="0" err="1" smtClean="0"/>
              <a:t>бир</a:t>
            </a:r>
            <a:r>
              <a:rPr lang="ru-RU" dirty="0" smtClean="0"/>
              <a:t> </a:t>
            </a:r>
            <a:r>
              <a:rPr lang="ru-RU" dirty="0" err="1" smtClean="0"/>
              <a:t>аламат</a:t>
            </a:r>
            <a:r>
              <a:rPr lang="ru-RU" dirty="0" smtClean="0"/>
              <a:t> </a:t>
            </a:r>
            <a:r>
              <a:rPr lang="ru-RU" dirty="0" err="1" smtClean="0"/>
              <a:t>болуп</a:t>
            </a:r>
            <a:r>
              <a:rPr lang="ru-RU" dirty="0" smtClean="0"/>
              <a:t> </a:t>
            </a:r>
            <a:r>
              <a:rPr lang="ru-RU" dirty="0" err="1" smtClean="0"/>
              <a:t>токътай</a:t>
            </a:r>
            <a:r>
              <a:rPr lang="ru-RU" dirty="0" smtClean="0"/>
              <a:t>.</a:t>
            </a:r>
          </a:p>
          <a:p>
            <a:pPr fontAlgn="t"/>
            <a:r>
              <a:rPr lang="ru-RU" dirty="0" err="1" smtClean="0"/>
              <a:t>Шо</a:t>
            </a:r>
            <a:r>
              <a:rPr lang="ru-RU" dirty="0" smtClean="0"/>
              <a:t> </a:t>
            </a:r>
            <a:r>
              <a:rPr lang="ru-RU" dirty="0" err="1" smtClean="0"/>
              <a:t>ягъындан</a:t>
            </a:r>
            <a:r>
              <a:rPr lang="ru-RU" dirty="0" smtClean="0"/>
              <a:t> </a:t>
            </a:r>
            <a:r>
              <a:rPr lang="ru-RU" dirty="0" err="1" smtClean="0"/>
              <a:t>алгъанда</a:t>
            </a:r>
            <a:r>
              <a:rPr lang="ru-RU" dirty="0" smtClean="0"/>
              <a:t>, </a:t>
            </a:r>
            <a:r>
              <a:rPr lang="ru-RU" dirty="0" err="1" smtClean="0"/>
              <a:t>шаирни</a:t>
            </a:r>
            <a:r>
              <a:rPr lang="ru-RU" dirty="0" smtClean="0"/>
              <a:t> "</a:t>
            </a:r>
            <a:r>
              <a:rPr lang="ru-RU" dirty="0" err="1" smtClean="0"/>
              <a:t>Авузгъа</a:t>
            </a:r>
            <a:r>
              <a:rPr lang="ru-RU" dirty="0" smtClean="0"/>
              <a:t> бош </a:t>
            </a:r>
            <a:r>
              <a:rPr lang="ru-RU" dirty="0" err="1" smtClean="0"/>
              <a:t>акъ</a:t>
            </a:r>
            <a:r>
              <a:rPr lang="ru-RU" dirty="0" smtClean="0"/>
              <a:t> </a:t>
            </a:r>
            <a:r>
              <a:rPr lang="ru-RU" dirty="0" err="1" smtClean="0"/>
              <a:t>бабиш</a:t>
            </a:r>
            <a:r>
              <a:rPr lang="ru-RU" dirty="0" smtClean="0"/>
              <a:t>" </a:t>
            </a:r>
            <a:r>
              <a:rPr lang="ru-RU" dirty="0" err="1" smtClean="0"/>
              <a:t>деген</a:t>
            </a:r>
            <a:r>
              <a:rPr lang="ru-RU" dirty="0" smtClean="0"/>
              <a:t> </a:t>
            </a:r>
            <a:r>
              <a:rPr lang="ru-RU" dirty="0" err="1" smtClean="0"/>
              <a:t>ёммагъы</a:t>
            </a:r>
            <a:r>
              <a:rPr lang="ru-RU" dirty="0" smtClean="0"/>
              <a:t>, </a:t>
            </a:r>
            <a:r>
              <a:rPr lang="ru-RU" dirty="0" err="1" smtClean="0"/>
              <a:t>яшланы</a:t>
            </a:r>
            <a:r>
              <a:rPr lang="ru-RU" dirty="0" smtClean="0"/>
              <a:t> </a:t>
            </a:r>
            <a:r>
              <a:rPr lang="ru-RU" dirty="0" err="1" smtClean="0"/>
              <a:t>чы</a:t>
            </a:r>
            <a:r>
              <a:rPr lang="ru-RU" dirty="0" smtClean="0"/>
              <a:t> </a:t>
            </a:r>
            <a:r>
              <a:rPr lang="ru-RU" dirty="0" err="1" smtClean="0"/>
              <a:t>нечик</a:t>
            </a:r>
            <a:r>
              <a:rPr lang="ru-RU" dirty="0" smtClean="0"/>
              <a:t> де, </a:t>
            </a:r>
            <a:r>
              <a:rPr lang="ru-RU" dirty="0" err="1" smtClean="0"/>
              <a:t>уллуланы</a:t>
            </a:r>
            <a:r>
              <a:rPr lang="ru-RU" dirty="0" smtClean="0"/>
              <a:t> да </a:t>
            </a:r>
            <a:r>
              <a:rPr lang="ru-RU" dirty="0" err="1" smtClean="0"/>
              <a:t>зор</a:t>
            </a:r>
            <a:r>
              <a:rPr lang="ru-RU" dirty="0" smtClean="0"/>
              <a:t> </a:t>
            </a:r>
            <a:r>
              <a:rPr lang="ru-RU" dirty="0" err="1" smtClean="0"/>
              <a:t>кепине</a:t>
            </a:r>
            <a:r>
              <a:rPr lang="ru-RU" dirty="0" smtClean="0"/>
              <a:t> </a:t>
            </a:r>
            <a:r>
              <a:rPr lang="ru-RU" dirty="0" err="1" smtClean="0"/>
              <a:t>гелер</a:t>
            </a:r>
            <a:r>
              <a:rPr lang="ru-RU" dirty="0" smtClean="0"/>
              <a:t> </a:t>
            </a:r>
            <a:r>
              <a:rPr lang="ru-RU" dirty="0" err="1" smtClean="0"/>
              <a:t>йимик</a:t>
            </a:r>
            <a:r>
              <a:rPr lang="ru-RU" dirty="0" smtClean="0"/>
              <a:t> </a:t>
            </a:r>
            <a:r>
              <a:rPr lang="ru-RU" dirty="0" err="1" smtClean="0"/>
              <a:t>къужурлу</a:t>
            </a:r>
            <a:r>
              <a:rPr lang="ru-RU" dirty="0" smtClean="0"/>
              <a:t> </a:t>
            </a:r>
            <a:r>
              <a:rPr lang="ru-RU" dirty="0" err="1" smtClean="0"/>
              <a:t>язылгъан</a:t>
            </a:r>
            <a:r>
              <a:rPr lang="ru-RU" dirty="0" smtClean="0"/>
              <a:t>...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0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97730" y="1600200"/>
            <a:ext cx="3357539" cy="452596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Бир</a:t>
            </a:r>
            <a:r>
              <a:rPr lang="ru-RU" dirty="0" smtClean="0"/>
              <a:t> </a:t>
            </a:r>
            <a:r>
              <a:rPr lang="ru-RU" dirty="0" err="1" smtClean="0"/>
              <a:t>болгъан</a:t>
            </a:r>
            <a:r>
              <a:rPr lang="ru-RU" dirty="0" smtClean="0"/>
              <a:t>, </a:t>
            </a:r>
            <a:r>
              <a:rPr lang="ru-RU" dirty="0" err="1" smtClean="0"/>
              <a:t>бир</a:t>
            </a:r>
            <a:r>
              <a:rPr lang="ru-RU" dirty="0" smtClean="0"/>
              <a:t> </a:t>
            </a:r>
            <a:r>
              <a:rPr lang="ru-RU" dirty="0" err="1" smtClean="0"/>
              <a:t>болмагъан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Бир</a:t>
            </a:r>
            <a:r>
              <a:rPr lang="ru-RU" dirty="0" smtClean="0"/>
              <a:t> </a:t>
            </a:r>
            <a:r>
              <a:rPr lang="ru-RU" dirty="0" err="1" smtClean="0"/>
              <a:t>заман</a:t>
            </a:r>
            <a:r>
              <a:rPr lang="ru-RU" dirty="0" smtClean="0"/>
              <a:t> </a:t>
            </a:r>
            <a:r>
              <a:rPr lang="ru-RU" dirty="0" err="1" smtClean="0"/>
              <a:t>бир</a:t>
            </a:r>
            <a:r>
              <a:rPr lang="ru-RU" dirty="0" smtClean="0"/>
              <a:t> </a:t>
            </a:r>
            <a:r>
              <a:rPr lang="ru-RU" dirty="0" err="1" smtClean="0"/>
              <a:t>къарт</a:t>
            </a:r>
            <a:r>
              <a:rPr lang="ru-RU" dirty="0" smtClean="0"/>
              <a:t> </a:t>
            </a:r>
            <a:r>
              <a:rPr lang="ru-RU" dirty="0" err="1" smtClean="0"/>
              <a:t>болгъан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Къарт</a:t>
            </a:r>
            <a:r>
              <a:rPr lang="ru-RU" dirty="0" smtClean="0"/>
              <a:t> </a:t>
            </a:r>
            <a:r>
              <a:rPr lang="ru-RU" dirty="0" err="1" smtClean="0"/>
              <a:t>десе</a:t>
            </a:r>
            <a:r>
              <a:rPr lang="ru-RU" dirty="0" smtClean="0"/>
              <a:t> де, нарт </a:t>
            </a:r>
            <a:r>
              <a:rPr lang="ru-RU" dirty="0" err="1" smtClean="0"/>
              <a:t>болгъан</a:t>
            </a:r>
            <a:r>
              <a:rPr lang="ru-RU" dirty="0" smtClean="0"/>
              <a:t>, </a:t>
            </a:r>
            <a:br>
              <a:rPr lang="ru-RU" dirty="0" smtClean="0"/>
            </a:br>
            <a:r>
              <a:rPr lang="ru-RU" dirty="0" err="1" smtClean="0"/>
              <a:t>Къартны</a:t>
            </a:r>
            <a:r>
              <a:rPr lang="ru-RU" dirty="0" smtClean="0"/>
              <a:t> неси де </a:t>
            </a:r>
            <a:r>
              <a:rPr lang="ru-RU" dirty="0" err="1" smtClean="0"/>
              <a:t>болгъан</a:t>
            </a:r>
            <a:r>
              <a:rPr lang="ru-RU" dirty="0" smtClean="0"/>
              <a:t>, </a:t>
            </a:r>
            <a:br>
              <a:rPr lang="ru-RU" dirty="0" smtClean="0"/>
            </a:br>
            <a:r>
              <a:rPr lang="ru-RU" dirty="0" err="1" smtClean="0"/>
              <a:t>Къызыл</a:t>
            </a:r>
            <a:r>
              <a:rPr lang="ru-RU" dirty="0" smtClean="0"/>
              <a:t> </a:t>
            </a:r>
            <a:r>
              <a:rPr lang="ru-RU" dirty="0" err="1" smtClean="0"/>
              <a:t>песи</a:t>
            </a:r>
            <a:r>
              <a:rPr lang="ru-RU" dirty="0" smtClean="0"/>
              <a:t> </a:t>
            </a:r>
            <a:r>
              <a:rPr lang="ru-RU" dirty="0" err="1" smtClean="0"/>
              <a:t>де</a:t>
            </a:r>
            <a:r>
              <a:rPr lang="ru-RU" dirty="0" smtClean="0"/>
              <a:t> </a:t>
            </a:r>
            <a:r>
              <a:rPr lang="ru-RU" dirty="0" err="1" smtClean="0"/>
              <a:t>болгъан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istian_Mali_Schafherde_mit_Ese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3050"/>
            <a:ext cx="4038600" cy="350846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Семиз</a:t>
            </a:r>
            <a:r>
              <a:rPr lang="ru-RU" dirty="0" smtClean="0"/>
              <a:t> </a:t>
            </a:r>
            <a:r>
              <a:rPr lang="ru-RU" dirty="0" err="1" smtClean="0"/>
              <a:t>сегиз</a:t>
            </a:r>
            <a:r>
              <a:rPr lang="ru-RU" dirty="0" smtClean="0"/>
              <a:t> малы да,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,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Солакъ-солакъ</a:t>
            </a:r>
            <a:r>
              <a:rPr lang="ru-RU" dirty="0" smtClean="0"/>
              <a:t> балы да, </a:t>
            </a:r>
            <a:endParaRPr lang="ru-RU" dirty="0"/>
          </a:p>
        </p:txBody>
      </p:sp>
      <p:pic>
        <p:nvPicPr>
          <p:cNvPr id="4" name="Содержимое 3" descr="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8364072" cy="627305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392" y="500042"/>
            <a:ext cx="8369259" cy="591946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Бавда</a:t>
            </a:r>
            <a:r>
              <a:rPr lang="ru-RU" dirty="0" smtClean="0"/>
              <a:t> </a:t>
            </a:r>
            <a:r>
              <a:rPr lang="ru-RU" dirty="0" err="1" smtClean="0"/>
              <a:t>иши</a:t>
            </a:r>
            <a:r>
              <a:rPr lang="ru-RU" dirty="0" smtClean="0"/>
              <a:t> де </a:t>
            </a:r>
            <a:r>
              <a:rPr lang="ru-RU" dirty="0" err="1" smtClean="0"/>
              <a:t>болгъан</a:t>
            </a:r>
            <a:endParaRPr lang="ru-RU" dirty="0"/>
          </a:p>
        </p:txBody>
      </p:sp>
      <p:pic>
        <p:nvPicPr>
          <p:cNvPr id="4" name="Содержимое 3" descr="cartoon town flow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35069"/>
            <a:ext cx="8125913" cy="55229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5731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Абзар</a:t>
            </a:r>
            <a:r>
              <a:rPr lang="ru-RU" dirty="0" smtClean="0"/>
              <a:t> </a:t>
            </a:r>
            <a:r>
              <a:rPr lang="ru-RU" dirty="0" err="1" smtClean="0"/>
              <a:t>толуп</a:t>
            </a:r>
            <a:r>
              <a:rPr lang="ru-RU" dirty="0" smtClean="0"/>
              <a:t> </a:t>
            </a:r>
            <a:r>
              <a:rPr lang="ru-RU" dirty="0" err="1" smtClean="0"/>
              <a:t>уьй</a:t>
            </a:r>
            <a:r>
              <a:rPr lang="ru-RU" dirty="0" smtClean="0"/>
              <a:t> </a:t>
            </a:r>
            <a:r>
              <a:rPr lang="ru-RU" dirty="0" err="1" smtClean="0"/>
              <a:t>жаны</a:t>
            </a:r>
            <a:r>
              <a:rPr lang="ru-RU" dirty="0" smtClean="0"/>
              <a:t>,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605f07047a4e1274b8b9a57936b59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857232"/>
            <a:ext cx="8858280" cy="66437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173</TotalTime>
  <Words>262</Words>
  <Application>Microsoft Office PowerPoint</Application>
  <PresentationFormat>Экран (4:3)</PresentationFormat>
  <Paragraphs>41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Слайд 1</vt:lpstr>
      <vt:lpstr>Анвар Гьажиев </vt:lpstr>
      <vt:lpstr>Слайд 3</vt:lpstr>
      <vt:lpstr>Слайд 4</vt:lpstr>
      <vt:lpstr>Слайд 5</vt:lpstr>
      <vt:lpstr>Солакъ-солакъ балы да, </vt:lpstr>
      <vt:lpstr>Слайд 7</vt:lpstr>
      <vt:lpstr>Бавда иши де болгъан</vt:lpstr>
      <vt:lpstr>Абзар толуп уьй жаны, 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2016-10-13T15:08:25Z</dcterms:created>
  <dcterms:modified xsi:type="dcterms:W3CDTF">2016-10-20T07:16:41Z</dcterms:modified>
</cp:coreProperties>
</file>