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6" r:id="rId4"/>
    <p:sldId id="258" r:id="rId5"/>
    <p:sldId id="259" r:id="rId6"/>
    <p:sldId id="260" r:id="rId7"/>
    <p:sldId id="267" r:id="rId8"/>
    <p:sldId id="261" r:id="rId9"/>
    <p:sldId id="262" r:id="rId10"/>
    <p:sldId id="273" r:id="rId11"/>
    <p:sldId id="268" r:id="rId12"/>
    <p:sldId id="263" r:id="rId13"/>
    <p:sldId id="269" r:id="rId14"/>
    <p:sldId id="270" r:id="rId15"/>
    <p:sldId id="264" r:id="rId16"/>
    <p:sldId id="265" r:id="rId17"/>
    <p:sldId id="274" r:id="rId18"/>
    <p:sldId id="275" r:id="rId19"/>
    <p:sldId id="272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2BB4B-0A82-48F9-AA43-0DC71AC87411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96763-E147-48EE-A58D-45150AE80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fantik47.rusedu.net/gallery/3117/6list_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"/>
            <a:ext cx="93583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428759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Constantia" pitchFamily="18" charset="0"/>
              </a:rPr>
              <a:t>Семинар</a:t>
            </a:r>
            <a:endParaRPr lang="ru-RU" sz="5400" b="1" dirty="0"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357430"/>
            <a:ext cx="8001056" cy="3786214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FF0000"/>
                </a:solidFill>
              </a:rPr>
              <a:t>«Организация </a:t>
            </a:r>
            <a:r>
              <a:rPr lang="ru-RU" sz="4000" b="1" i="1" dirty="0" err="1">
                <a:solidFill>
                  <a:srgbClr val="FF0000"/>
                </a:solidFill>
              </a:rPr>
              <a:t>здоровьесберегающей</a:t>
            </a:r>
            <a:r>
              <a:rPr lang="ru-RU" sz="4000" b="1" i="1" dirty="0">
                <a:solidFill>
                  <a:srgbClr val="FF0000"/>
                </a:solidFill>
              </a:rPr>
              <a:t> среды для обучения и воспитания школьников в контексте требований ФГОС»</a:t>
            </a:r>
            <a:endParaRPr lang="ru-RU" sz="4000" i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900igr.net/up/datas/108228/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fs00.infourok.ru/images/doc/305/304845/img1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fs00.infourok.ru/images/doc/233/84350/2/img1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5biologiya.net/datas/biologija/Kak-sokhranit-zrenie-rebjonka/0004-004-Kak-sokhranit-zrenie-uchenik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Упражнения для глаз *моргание *движение глазами вверх – вниз *из стороны в с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42968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de-pp26.info/photo/56b487a0cf6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179704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err="1" smtClean="0">
                <a:solidFill>
                  <a:srgbClr val="FF0000"/>
                </a:solidFill>
                <a:latin typeface="Bookman Old Style" pitchFamily="18" charset="0"/>
              </a:rPr>
              <a:t>Здоровьесберегающие</a:t>
            </a: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 технологии, применяемые в учебно-воспитательном процессе, можно разделить на три основные группы: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000066"/>
                </a:solidFill>
                <a:latin typeface="Constantia" pitchFamily="18" charset="0"/>
              </a:rPr>
              <a:t>1. технологии</a:t>
            </a:r>
            <a:r>
              <a:rPr lang="ru-RU" sz="3000" dirty="0">
                <a:solidFill>
                  <a:srgbClr val="000066"/>
                </a:solidFill>
                <a:latin typeface="Constantia" pitchFamily="18" charset="0"/>
              </a:rPr>
              <a:t>, обеспечивающие гигиенически оптимальные условия образовательного процесса;</a:t>
            </a:r>
          </a:p>
          <a:p>
            <a:pPr>
              <a:buNone/>
            </a:pPr>
            <a:r>
              <a:rPr lang="ru-RU" sz="3000" dirty="0" smtClean="0">
                <a:solidFill>
                  <a:srgbClr val="000066"/>
                </a:solidFill>
                <a:latin typeface="Constantia" pitchFamily="18" charset="0"/>
              </a:rPr>
              <a:t>2. </a:t>
            </a:r>
            <a:r>
              <a:rPr lang="ru-RU" sz="3000" dirty="0">
                <a:solidFill>
                  <a:srgbClr val="000066"/>
                </a:solidFill>
                <a:latin typeface="Constantia" pitchFamily="18" charset="0"/>
              </a:rPr>
              <a:t>технологии оптимальной организации учебного процесса и физической активности школьников;</a:t>
            </a:r>
          </a:p>
          <a:p>
            <a:pPr>
              <a:buNone/>
            </a:pPr>
            <a:r>
              <a:rPr lang="ru-RU" sz="3000" dirty="0" smtClean="0">
                <a:solidFill>
                  <a:srgbClr val="000066"/>
                </a:solidFill>
                <a:latin typeface="Constantia" pitchFamily="18" charset="0"/>
              </a:rPr>
              <a:t>3. </a:t>
            </a:r>
            <a:r>
              <a:rPr lang="ru-RU" sz="3000" dirty="0">
                <a:solidFill>
                  <a:srgbClr val="000066"/>
                </a:solidFill>
                <a:latin typeface="Constantia" pitchFamily="18" charset="0"/>
              </a:rPr>
              <a:t>разнообразные психолого-педагогические технологии, используемые на уроках и во внеурочной деятельности педагогами и воспитателями.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images.myshared.ru/5/517521/slide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900igr.net/up/datas/146746/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shkolageo.ru/mpakard/%D0%9F%D0%B5%D0%B4%D0%B0%D0%B3%D0%BE%D0%B3%D0%B8%D0%BA%D0%B0+%D1%81%D0%BE%D1%82%D1%80%D1%83%D0%B4%D0%BD%D0%B8%D1%87%D0%B5%D1%81%D1%82%D0%B2%D0%B0+%D0%9F%D0%B5%D0%B4%D0%B0%D0%B3%D0%BE%D0%B3%D0%B8%D1%87%D0%B5%D1%81%D0%BA%D0%BE%D0%B5+%D0%BE%D0%B1%D1%89%D0%B5%D0%BD%D0%B8%D0%B5+%D0%A6%D0%B5%D0%BB%D0%B8+%D0%B8+%D0%B7%D0%B0%D0%B4%D0%B0%D1%87%D0%B8+%D0%BF%D0%B5%D0%B4%D1%81%D0%BE%D0%B2%D0%B5%D1%82%D0%B0d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bandbclimbing.ru/see.php?xfhvg=yoyoyogoh/picture819176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://rpp.nashaucheba.ru/pars_docs/refs/26/25448/img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fs00.infourok.ru/images/doc/233/84127/2/640/img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Здоровье детей – забота всех. Это одна из самых главных ценностей семьи и об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ashionblog4fall.info/photo/56b52d94377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626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488"/>
            <a:ext cx="8229600" cy="2857520"/>
          </a:xfrm>
        </p:spPr>
        <p:txBody>
          <a:bodyPr>
            <a:normAutofit fontScale="90000"/>
          </a:bodyPr>
          <a:lstStyle/>
          <a:p>
            <a:pPr algn="l"/>
            <a:r>
              <a:rPr lang="ru-RU" sz="5400" b="1" dirty="0" smtClean="0">
                <a:solidFill>
                  <a:srgbClr val="C00000"/>
                </a:solidFill>
                <a:latin typeface="Constantia" pitchFamily="18" charset="0"/>
              </a:rPr>
              <a:t>Основная цель: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сохранение и укрепление здоровья учащихся</a:t>
            </a:r>
            <a:r>
              <a:rPr lang="ru-RU" dirty="0" smtClean="0"/>
              <a:t>. </a:t>
            </a:r>
            <a:br>
              <a:rPr lang="ru-RU" dirty="0" smtClean="0"/>
            </a:br>
            <a:endParaRPr lang="ru-RU" b="1" dirty="0">
              <a:solidFill>
                <a:srgbClr val="C00000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fashionblog4fall.info/photo/56b52d94377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Основные задачи: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  </a:t>
            </a:r>
            <a:r>
              <a:rPr lang="ru-RU" b="1" i="1" dirty="0">
                <a:solidFill>
                  <a:srgbClr val="7030A0"/>
                </a:solidFill>
                <a:latin typeface="Bookman Old Style" pitchFamily="18" charset="0"/>
              </a:rPr>
              <a:t>обеспечение школьнику возможности сохранения здоровья на период обучения в школе;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снижение </a:t>
            </a:r>
            <a:r>
              <a:rPr lang="ru-RU" b="1" i="1" dirty="0">
                <a:solidFill>
                  <a:srgbClr val="7030A0"/>
                </a:solidFill>
                <a:latin typeface="Bookman Old Style" pitchFamily="18" charset="0"/>
              </a:rPr>
              <a:t>уровня заболеваемости  учащихся;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сохранение </a:t>
            </a:r>
            <a:r>
              <a:rPr lang="ru-RU" b="1" i="1" dirty="0">
                <a:solidFill>
                  <a:srgbClr val="7030A0"/>
                </a:solidFill>
                <a:latin typeface="Bookman Old Style" pitchFamily="18" charset="0"/>
              </a:rPr>
              <a:t>работоспособности на уроках;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формирование </a:t>
            </a:r>
            <a:r>
              <a:rPr lang="ru-RU" b="1" i="1" dirty="0">
                <a:solidFill>
                  <a:srgbClr val="7030A0"/>
                </a:solidFill>
                <a:latin typeface="Bookman Old Style" pitchFamily="18" charset="0"/>
              </a:rPr>
              <a:t>у учащихся знаний, умений и навыков по здоровому образу жизни;</a:t>
            </a:r>
          </a:p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формирование </a:t>
            </a:r>
            <a:r>
              <a:rPr lang="ru-RU" b="1" i="1" dirty="0">
                <a:solidFill>
                  <a:srgbClr val="7030A0"/>
                </a:solidFill>
                <a:latin typeface="Bookman Old Style" pitchFamily="18" charset="0"/>
              </a:rPr>
              <a:t>системы спортивно-оздоровительной работы.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slidepedia.net/u/storage/ppt_3820/b873-1389873901-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uslide.ru/images/5/12134/736/img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900igr.net/datas/pedagogika/Organizatsija-uchebnogo-protsessa-v-shkole/0005-005-Zdorovesberegajuschaja-organizatsija-uchebnogo-protsess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82</Words>
  <Application>Microsoft Office PowerPoint</Application>
  <PresentationFormat>Экран (4:3)</PresentationFormat>
  <Paragraphs>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Семинар</vt:lpstr>
      <vt:lpstr>Слайд 2</vt:lpstr>
      <vt:lpstr>Слайд 3</vt:lpstr>
      <vt:lpstr>Слайд 4</vt:lpstr>
      <vt:lpstr>Основная цель: сохранение и укрепление здоровья учащихся.  </vt:lpstr>
      <vt:lpstr>Основные задачи: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Здоровьесберегающие технологии, применяемые в учебно-воспитательном процессе, можно разделить на три основные группы:</vt:lpstr>
      <vt:lpstr>Слайд 17</vt:lpstr>
      <vt:lpstr>Слайд 18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</dc:title>
  <dc:creator>05</dc:creator>
  <cp:lastModifiedBy>05</cp:lastModifiedBy>
  <cp:revision>7</cp:revision>
  <dcterms:created xsi:type="dcterms:W3CDTF">2016-11-16T20:40:03Z</dcterms:created>
  <dcterms:modified xsi:type="dcterms:W3CDTF">2018-04-12T18:09:49Z</dcterms:modified>
</cp:coreProperties>
</file>