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73" r:id="rId11"/>
    <p:sldId id="268" r:id="rId12"/>
    <p:sldId id="263" r:id="rId13"/>
    <p:sldId id="269" r:id="rId14"/>
    <p:sldId id="270" r:id="rId15"/>
    <p:sldId id="264" r:id="rId16"/>
    <p:sldId id="265" r:id="rId17"/>
    <p:sldId id="274" r:id="rId18"/>
    <p:sldId id="275" r:id="rId19"/>
    <p:sldId id="272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BB4B-0A82-48F9-AA43-0DC71AC87411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6763-E147-48EE-A58D-45150AE80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ntik47.rusedu.net/gallery/3117/6list_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42875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nstantia" pitchFamily="18" charset="0"/>
              </a:rPr>
              <a:t>Семинар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8001056" cy="378621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«Организация </a:t>
            </a:r>
            <a:r>
              <a:rPr lang="ru-RU" sz="4000" b="1" i="1" dirty="0" err="1">
                <a:solidFill>
                  <a:srgbClr val="FF0000"/>
                </a:solidFill>
              </a:rPr>
              <a:t>здоровьесберегающей</a:t>
            </a:r>
            <a:r>
              <a:rPr lang="ru-RU" sz="4000" b="1" i="1" dirty="0">
                <a:solidFill>
                  <a:srgbClr val="FF0000"/>
                </a:solidFill>
              </a:rPr>
              <a:t> среды для обучения и воспитания школьников в контексте требований ФГОС»</a:t>
            </a:r>
            <a:endParaRPr lang="ru-RU" sz="4000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900igr.net/up/datas/108228/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0.infourok.ru/images/doc/305/304845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0.infourok.ru/images/doc/233/84350/2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5biologiya.net/datas/biologija/Kak-sokhranit-zrenie-rebjonka/0004-004-Kak-sokhranit-zrenie-uchen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пражнения для глаз *моргание *движение глазами вверх – вниз *из стороны в с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e-pp26.info/photo/56b487a0cf6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79704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 smtClean="0">
                <a:solidFill>
                  <a:srgbClr val="FF0000"/>
                </a:solidFill>
                <a:latin typeface="Bookman Old Style" pitchFamily="18" charset="0"/>
              </a:rPr>
              <a:t>Здоровьесберегающие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технологии, применяемые в учебно-воспитательном процессе, можно разделить на три основные группы: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000066"/>
                </a:solidFill>
                <a:latin typeface="Constantia" pitchFamily="18" charset="0"/>
              </a:rPr>
              <a:t>1. технологии</a:t>
            </a:r>
            <a:r>
              <a:rPr lang="ru-RU" sz="3000" dirty="0">
                <a:solidFill>
                  <a:srgbClr val="000066"/>
                </a:solidFill>
                <a:latin typeface="Constantia" pitchFamily="18" charset="0"/>
              </a:rPr>
              <a:t>, обеспечивающие гигиенически оптимальные условия образовательного процесса;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66"/>
                </a:solidFill>
                <a:latin typeface="Constantia" pitchFamily="18" charset="0"/>
              </a:rPr>
              <a:t>2. </a:t>
            </a:r>
            <a:r>
              <a:rPr lang="ru-RU" sz="3000" dirty="0">
                <a:solidFill>
                  <a:srgbClr val="000066"/>
                </a:solidFill>
                <a:latin typeface="Constantia" pitchFamily="18" charset="0"/>
              </a:rPr>
              <a:t>технологии оптимальной организации учебного процесса и физической активности школьников;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66"/>
                </a:solidFill>
                <a:latin typeface="Constantia" pitchFamily="18" charset="0"/>
              </a:rPr>
              <a:t>3. </a:t>
            </a:r>
            <a:r>
              <a:rPr lang="ru-RU" sz="3000" dirty="0">
                <a:solidFill>
                  <a:srgbClr val="000066"/>
                </a:solidFill>
                <a:latin typeface="Constantia" pitchFamily="18" charset="0"/>
              </a:rPr>
              <a:t>разнообразные психолого-педагогические технологии, используемые на уроках и во внеурочной деятельности педагогами и воспитателями.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mages.myshared.ru/5/517521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900igr.net/up/datas/146746/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hkolageo.ru/mpakard/%D0%9F%D0%B5%D0%B4%D0%B0%D0%B3%D0%BE%D0%B3%D0%B8%D0%BA%D0%B0+%D1%81%D0%BE%D1%82%D1%80%D1%83%D0%B4%D0%BD%D0%B8%D1%87%D0%B5%D1%81%D1%82%D0%B2%D0%B0+%D0%9F%D0%B5%D0%B4%D0%B0%D0%B3%D0%BE%D0%B3%D0%B8%D1%87%D0%B5%D1%81%D0%BA%D0%BE%D0%B5+%D0%BE%D0%B1%D1%89%D0%B5%D0%BD%D0%B8%D0%B5+%D0%A6%D0%B5%D0%BB%D0%B8+%D0%B8+%D0%B7%D0%B0%D0%B4%D0%B0%D1%87%D0%B8+%D0%BF%D0%B5%D0%B4%D1%81%D0%BE%D0%B2%D0%B5%D1%82%D0%B0d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andbclimbing.ru/see.php?xfhvg=yoyoyogoh/picture81917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rpp.nashaucheba.ru/pars_docs/refs/26/25448/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0.infourok.ru/images/doc/233/84127/2/640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доровье детей – забота всех. Это одна из самых главных ценностей семьи и об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shionblog4fall.info/photo/56b52d9437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626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Основная цель: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сохранение и укрепление здоровья учащихся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shionblog4fall.info/photo/56b52d9437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Основные 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обеспечение школьнику возможности сохранения здоровья на период обучения в школе;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снижение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уровня заболеваемости  учащихся;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сохранение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работоспособности на уроках;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формирование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у учащихся знаний, умений и навыков по здоровому образу жизни;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Bookman Old Style" pitchFamily="18" charset="0"/>
              </a:rPr>
              <a:t>формирование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системы спортивно-оздоровительной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lidepedia.net/u/storage/ppt_3820/b873-1389873901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slide.ru/images/5/12134/736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datas/pedagogika/Organizatsija-uchebnogo-protsessa-v-shkole/0005-005-Zdorovesberegajuschaja-organizatsija-uchebnogo-protsess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82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Семинар</vt:lpstr>
      <vt:lpstr>Слайд 2</vt:lpstr>
      <vt:lpstr>Слайд 3</vt:lpstr>
      <vt:lpstr>Слайд 4</vt:lpstr>
      <vt:lpstr>Основная цель: сохранение и укрепление здоровья учащихся.  </vt:lpstr>
      <vt:lpstr>Основные задачи: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Здоровьесберегающие технологии, применяемые в учебно-воспитательном процессе, можно разделить на три основные группы: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05</dc:creator>
  <cp:lastModifiedBy>05</cp:lastModifiedBy>
  <cp:revision>7</cp:revision>
  <dcterms:created xsi:type="dcterms:W3CDTF">2016-11-16T20:40:03Z</dcterms:created>
  <dcterms:modified xsi:type="dcterms:W3CDTF">2018-04-12T18:09:49Z</dcterms:modified>
</cp:coreProperties>
</file>