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0" r:id="rId8"/>
    <p:sldId id="264" r:id="rId9"/>
    <p:sldId id="265" r:id="rId10"/>
    <p:sldId id="271" r:id="rId11"/>
    <p:sldId id="266" r:id="rId12"/>
    <p:sldId id="270" r:id="rId13"/>
    <p:sldId id="268" r:id="rId14"/>
    <p:sldId id="267" r:id="rId15"/>
    <p:sldId id="269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5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00FF00"/>
    <a:srgbClr val="FF0505"/>
    <a:srgbClr val="D7EA22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DF53F-90EF-4019-9504-188B6E6BDA9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C4C3D-21F0-4087-AECD-6A27A10D16A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Constantia" pitchFamily="18" charset="0"/>
            </a:rPr>
            <a:t>Передо мной стал вопрос: как сделать урок интересным, увлекательным и добиться того, чтобы дети хорошо и прочно усваивали материал, и как следствие повысить качество обучения.</a:t>
          </a:r>
          <a:endParaRPr lang="ru-RU" sz="2000" b="1" dirty="0">
            <a:solidFill>
              <a:srgbClr val="FF0000"/>
            </a:solidFill>
            <a:latin typeface="Constantia" pitchFamily="18" charset="0"/>
          </a:endParaRPr>
        </a:p>
      </dgm:t>
    </dgm:pt>
    <dgm:pt modelId="{870DE370-631A-4617-9E8A-CA8297224DC2}" type="parTrans" cxnId="{191A458B-40D3-42E6-98F2-EE1AB50D4E63}">
      <dgm:prSet/>
      <dgm:spPr/>
      <dgm:t>
        <a:bodyPr/>
        <a:lstStyle/>
        <a:p>
          <a:endParaRPr lang="ru-RU"/>
        </a:p>
      </dgm:t>
    </dgm:pt>
    <dgm:pt modelId="{E79EA5C5-006B-4CF3-8A0B-A34FA20999A0}" type="sibTrans" cxnId="{191A458B-40D3-42E6-98F2-EE1AB50D4E63}">
      <dgm:prSet/>
      <dgm:spPr/>
      <dgm:t>
        <a:bodyPr/>
        <a:lstStyle/>
        <a:p>
          <a:endParaRPr lang="ru-RU"/>
        </a:p>
      </dgm:t>
    </dgm:pt>
    <dgm:pt modelId="{A586F47B-ACA2-455D-AE77-381BBABD496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onstantia" pitchFamily="18" charset="0"/>
            </a:rPr>
            <a:t>Важно, чтобы наши дети были адаптированы к современной жизни. Современному обществу необходимы граждане, умеющие работать на самом передовом оборудовании и самом современном производстве</a:t>
          </a:r>
          <a:endParaRPr lang="ru-RU" sz="2000" b="1" dirty="0">
            <a:solidFill>
              <a:srgbClr val="C00000"/>
            </a:solidFill>
            <a:latin typeface="Constantia" pitchFamily="18" charset="0"/>
          </a:endParaRPr>
        </a:p>
      </dgm:t>
    </dgm:pt>
    <dgm:pt modelId="{1A63AC12-8F6D-4E9E-A8D8-3D303CAEA0F2}" type="parTrans" cxnId="{437CCC8F-AB9B-4A34-A2E8-79C6D3A4595A}">
      <dgm:prSet/>
      <dgm:spPr/>
      <dgm:t>
        <a:bodyPr/>
        <a:lstStyle/>
        <a:p>
          <a:endParaRPr lang="ru-RU"/>
        </a:p>
      </dgm:t>
    </dgm:pt>
    <dgm:pt modelId="{460ABBCB-0BD9-4011-BFFD-13AA0556E1F2}" type="sibTrans" cxnId="{437CCC8F-AB9B-4A34-A2E8-79C6D3A4595A}">
      <dgm:prSet/>
      <dgm:spPr/>
      <dgm:t>
        <a:bodyPr/>
        <a:lstStyle/>
        <a:p>
          <a:endParaRPr lang="ru-RU"/>
        </a:p>
      </dgm:t>
    </dgm:pt>
    <dgm:pt modelId="{929147D5-16F4-42F5-801C-3E02CE88453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800000"/>
              </a:solidFill>
              <a:latin typeface="Constantia" pitchFamily="18" charset="0"/>
            </a:rPr>
            <a:t>Поэтому возникает необходимость применения в практике работы учителя начальных классов информационно-коммуникационных  технологий. </a:t>
          </a:r>
          <a:endParaRPr lang="ru-RU" sz="2000" b="1" dirty="0">
            <a:solidFill>
              <a:srgbClr val="800000"/>
            </a:solidFill>
            <a:latin typeface="Constantia" pitchFamily="18" charset="0"/>
          </a:endParaRPr>
        </a:p>
      </dgm:t>
    </dgm:pt>
    <dgm:pt modelId="{043ACFD6-70DF-45E4-A877-7828FF5EDD77}" type="parTrans" cxnId="{0CD04950-F457-4BB5-93A9-3DAD8187D40C}">
      <dgm:prSet/>
      <dgm:spPr/>
      <dgm:t>
        <a:bodyPr/>
        <a:lstStyle/>
        <a:p>
          <a:endParaRPr lang="ru-RU"/>
        </a:p>
      </dgm:t>
    </dgm:pt>
    <dgm:pt modelId="{6B29DAB8-90C4-4711-BB69-63D19754605E}" type="sibTrans" cxnId="{0CD04950-F457-4BB5-93A9-3DAD8187D40C}">
      <dgm:prSet/>
      <dgm:spPr/>
      <dgm:t>
        <a:bodyPr/>
        <a:lstStyle/>
        <a:p>
          <a:endParaRPr lang="ru-RU"/>
        </a:p>
      </dgm:t>
    </dgm:pt>
    <dgm:pt modelId="{95DCC805-FE47-43DC-982F-45D0B6BB5526}" type="pres">
      <dgm:prSet presAssocID="{D94DF53F-90EF-4019-9504-188B6E6BDA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6428E-8C55-4A11-AD71-9BB0BE033620}" type="pres">
      <dgm:prSet presAssocID="{D94DF53F-90EF-4019-9504-188B6E6BDA91}" presName="dummyMaxCanvas" presStyleCnt="0">
        <dgm:presLayoutVars/>
      </dgm:prSet>
      <dgm:spPr/>
    </dgm:pt>
    <dgm:pt modelId="{F6A2CC6E-3758-444D-81DA-B28C6F09729B}" type="pres">
      <dgm:prSet presAssocID="{D94DF53F-90EF-4019-9504-188B6E6BDA9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F46C7-601C-4328-BB04-300B3C999E99}" type="pres">
      <dgm:prSet presAssocID="{D94DF53F-90EF-4019-9504-188B6E6BDA91}" presName="ThreeNodes_2" presStyleLbl="node1" presStyleIdx="1" presStyleCnt="3" custLinFactNeighborX="-1062" custLinFactNeighborY="3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A7243-331C-4A04-BCF1-0D157C7FBA16}" type="pres">
      <dgm:prSet presAssocID="{D94DF53F-90EF-4019-9504-188B6E6BDA9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06DDC-6D72-4AB4-B9C4-B7D3A6FAB0AB}" type="pres">
      <dgm:prSet presAssocID="{D94DF53F-90EF-4019-9504-188B6E6BDA9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FA3C4-AC85-4981-9A4F-F657A9C76DE0}" type="pres">
      <dgm:prSet presAssocID="{D94DF53F-90EF-4019-9504-188B6E6BDA9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E6DD-65EE-4466-A035-F14E550AB10D}" type="pres">
      <dgm:prSet presAssocID="{D94DF53F-90EF-4019-9504-188B6E6BDA9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A9869-6A27-43A3-97BE-A46CADF5F879}" type="pres">
      <dgm:prSet presAssocID="{D94DF53F-90EF-4019-9504-188B6E6BDA9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C549-2A22-41B3-BD9B-7C343E9EE455}" type="pres">
      <dgm:prSet presAssocID="{D94DF53F-90EF-4019-9504-188B6E6BDA9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CCC8F-AB9B-4A34-A2E8-79C6D3A4595A}" srcId="{D94DF53F-90EF-4019-9504-188B6E6BDA91}" destId="{A586F47B-ACA2-455D-AE77-381BBABD4969}" srcOrd="1" destOrd="0" parTransId="{1A63AC12-8F6D-4E9E-A8D8-3D303CAEA0F2}" sibTransId="{460ABBCB-0BD9-4011-BFFD-13AA0556E1F2}"/>
    <dgm:cxn modelId="{F5C724E5-CED6-4B0C-B611-CA24CE8C59ED}" type="presOf" srcId="{FFDC4C3D-21F0-4087-AECD-6A27A10D16A3}" destId="{F6A2CC6E-3758-444D-81DA-B28C6F09729B}" srcOrd="0" destOrd="0" presId="urn:microsoft.com/office/officeart/2005/8/layout/vProcess5"/>
    <dgm:cxn modelId="{A816E1E7-2CC7-48BA-9529-AEAB989A38BC}" type="presOf" srcId="{E79EA5C5-006B-4CF3-8A0B-A34FA20999A0}" destId="{70506DDC-6D72-4AB4-B9C4-B7D3A6FAB0AB}" srcOrd="0" destOrd="0" presId="urn:microsoft.com/office/officeart/2005/8/layout/vProcess5"/>
    <dgm:cxn modelId="{9B7E30CA-E68B-4EA4-B674-5510071B2CF5}" type="presOf" srcId="{A586F47B-ACA2-455D-AE77-381BBABD4969}" destId="{537A9869-6A27-43A3-97BE-A46CADF5F879}" srcOrd="1" destOrd="0" presId="urn:microsoft.com/office/officeart/2005/8/layout/vProcess5"/>
    <dgm:cxn modelId="{BE3D264F-7408-4DE5-B1A9-AB0748F507A2}" type="presOf" srcId="{460ABBCB-0BD9-4011-BFFD-13AA0556E1F2}" destId="{718FA3C4-AC85-4981-9A4F-F657A9C76DE0}" srcOrd="0" destOrd="0" presId="urn:microsoft.com/office/officeart/2005/8/layout/vProcess5"/>
    <dgm:cxn modelId="{0CD04950-F457-4BB5-93A9-3DAD8187D40C}" srcId="{D94DF53F-90EF-4019-9504-188B6E6BDA91}" destId="{929147D5-16F4-42F5-801C-3E02CE884533}" srcOrd="2" destOrd="0" parTransId="{043ACFD6-70DF-45E4-A877-7828FF5EDD77}" sibTransId="{6B29DAB8-90C4-4711-BB69-63D19754605E}"/>
    <dgm:cxn modelId="{D9401150-57DF-43BB-8FA7-B4BF5A3C7421}" type="presOf" srcId="{A586F47B-ACA2-455D-AE77-381BBABD4969}" destId="{01BF46C7-601C-4328-BB04-300B3C999E99}" srcOrd="0" destOrd="0" presId="urn:microsoft.com/office/officeart/2005/8/layout/vProcess5"/>
    <dgm:cxn modelId="{5E2B52DE-6DB1-4D2D-B71C-563B1B467C85}" type="presOf" srcId="{FFDC4C3D-21F0-4087-AECD-6A27A10D16A3}" destId="{391DE6DD-65EE-4466-A035-F14E550AB10D}" srcOrd="1" destOrd="0" presId="urn:microsoft.com/office/officeart/2005/8/layout/vProcess5"/>
    <dgm:cxn modelId="{F05C584C-3DD4-495E-B341-3205867A7E99}" type="presOf" srcId="{D94DF53F-90EF-4019-9504-188B6E6BDA91}" destId="{95DCC805-FE47-43DC-982F-45D0B6BB5526}" srcOrd="0" destOrd="0" presId="urn:microsoft.com/office/officeart/2005/8/layout/vProcess5"/>
    <dgm:cxn modelId="{688F90DF-3666-4B04-9205-FCB13939B48F}" type="presOf" srcId="{929147D5-16F4-42F5-801C-3E02CE884533}" destId="{61B5C549-2A22-41B3-BD9B-7C343E9EE455}" srcOrd="1" destOrd="0" presId="urn:microsoft.com/office/officeart/2005/8/layout/vProcess5"/>
    <dgm:cxn modelId="{191A458B-40D3-42E6-98F2-EE1AB50D4E63}" srcId="{D94DF53F-90EF-4019-9504-188B6E6BDA91}" destId="{FFDC4C3D-21F0-4087-AECD-6A27A10D16A3}" srcOrd="0" destOrd="0" parTransId="{870DE370-631A-4617-9E8A-CA8297224DC2}" sibTransId="{E79EA5C5-006B-4CF3-8A0B-A34FA20999A0}"/>
    <dgm:cxn modelId="{B622F4FC-7937-4E77-93F7-9D97AF39F5B5}" type="presOf" srcId="{929147D5-16F4-42F5-801C-3E02CE884533}" destId="{176A7243-331C-4A04-BCF1-0D157C7FBA16}" srcOrd="0" destOrd="0" presId="urn:microsoft.com/office/officeart/2005/8/layout/vProcess5"/>
    <dgm:cxn modelId="{CB6735AC-11DB-4D91-B83B-250BF856E209}" type="presParOf" srcId="{95DCC805-FE47-43DC-982F-45D0B6BB5526}" destId="{BB86428E-8C55-4A11-AD71-9BB0BE033620}" srcOrd="0" destOrd="0" presId="urn:microsoft.com/office/officeart/2005/8/layout/vProcess5"/>
    <dgm:cxn modelId="{EC3E10D0-D2FF-47D3-8D92-4956B0D2AD60}" type="presParOf" srcId="{95DCC805-FE47-43DC-982F-45D0B6BB5526}" destId="{F6A2CC6E-3758-444D-81DA-B28C6F09729B}" srcOrd="1" destOrd="0" presId="urn:microsoft.com/office/officeart/2005/8/layout/vProcess5"/>
    <dgm:cxn modelId="{E48C956F-E875-4BC8-862F-DF1117BFA659}" type="presParOf" srcId="{95DCC805-FE47-43DC-982F-45D0B6BB5526}" destId="{01BF46C7-601C-4328-BB04-300B3C999E99}" srcOrd="2" destOrd="0" presId="urn:microsoft.com/office/officeart/2005/8/layout/vProcess5"/>
    <dgm:cxn modelId="{6EA7E702-8A1F-4C74-99B4-FD71CE2C53C7}" type="presParOf" srcId="{95DCC805-FE47-43DC-982F-45D0B6BB5526}" destId="{176A7243-331C-4A04-BCF1-0D157C7FBA16}" srcOrd="3" destOrd="0" presId="urn:microsoft.com/office/officeart/2005/8/layout/vProcess5"/>
    <dgm:cxn modelId="{D39C1872-2F91-4384-9AC9-F98347F74C7A}" type="presParOf" srcId="{95DCC805-FE47-43DC-982F-45D0B6BB5526}" destId="{70506DDC-6D72-4AB4-B9C4-B7D3A6FAB0AB}" srcOrd="4" destOrd="0" presId="urn:microsoft.com/office/officeart/2005/8/layout/vProcess5"/>
    <dgm:cxn modelId="{D717EE6E-7F93-405C-9D8D-2176B1AF38FE}" type="presParOf" srcId="{95DCC805-FE47-43DC-982F-45D0B6BB5526}" destId="{718FA3C4-AC85-4981-9A4F-F657A9C76DE0}" srcOrd="5" destOrd="0" presId="urn:microsoft.com/office/officeart/2005/8/layout/vProcess5"/>
    <dgm:cxn modelId="{3C9F3DA7-6F2E-4127-BF1E-1B2028DDFD7D}" type="presParOf" srcId="{95DCC805-FE47-43DC-982F-45D0B6BB5526}" destId="{391DE6DD-65EE-4466-A035-F14E550AB10D}" srcOrd="6" destOrd="0" presId="urn:microsoft.com/office/officeart/2005/8/layout/vProcess5"/>
    <dgm:cxn modelId="{5C603E97-C614-4B44-B8C9-8F52B1E073A0}" type="presParOf" srcId="{95DCC805-FE47-43DC-982F-45D0B6BB5526}" destId="{537A9869-6A27-43A3-97BE-A46CADF5F879}" srcOrd="7" destOrd="0" presId="urn:microsoft.com/office/officeart/2005/8/layout/vProcess5"/>
    <dgm:cxn modelId="{972263A8-E517-4813-800F-B9F726AF198D}" type="presParOf" srcId="{95DCC805-FE47-43DC-982F-45D0B6BB5526}" destId="{61B5C549-2A22-41B3-BD9B-7C343E9EE455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E18B7-29C3-4C49-9204-AC4D0408B1C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BDC3F-0EA4-4B99-BF17-1E4B7A915F4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Высказывание академика А.П. Семенова</a:t>
          </a:r>
        </a:p>
        <a:p>
          <a:pPr algn="ctr"/>
          <a:r>
            <a: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b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</a:t>
          </a:r>
          <a:r>
            <a:rPr lang="ru-RU" b="1" i="1" u="sng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аучить человека жить в информационном мире – важнейшая задача современной школы», </a:t>
          </a:r>
          <a:r>
            <a: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должно стать определяющим в работе каждого учителя.</a:t>
          </a:r>
          <a:endParaRPr lang="ru-RU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477D5D1-626F-4CDC-AC0B-7E6BFBE61E30}" type="parTrans" cxnId="{A668D6EF-275D-4F70-9DAF-466359C805E6}">
      <dgm:prSet/>
      <dgm:spPr/>
      <dgm:t>
        <a:bodyPr/>
        <a:lstStyle/>
        <a:p>
          <a:endParaRPr lang="ru-RU"/>
        </a:p>
      </dgm:t>
    </dgm:pt>
    <dgm:pt modelId="{5DF7B149-884A-4F64-8366-E664BB79FD57}" type="sibTrans" cxnId="{A668D6EF-275D-4F70-9DAF-466359C805E6}">
      <dgm:prSet/>
      <dgm:spPr/>
      <dgm:t>
        <a:bodyPr/>
        <a:lstStyle/>
        <a:p>
          <a:endParaRPr lang="ru-RU"/>
        </a:p>
      </dgm:t>
    </dgm:pt>
    <dgm:pt modelId="{56230F32-B976-45F2-8E13-28727D9D1AA6}" type="pres">
      <dgm:prSet presAssocID="{BB9E18B7-29C3-4C49-9204-AC4D0408B1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9E4F70-C335-491E-B6BC-4CC626C9A20A}" type="pres">
      <dgm:prSet presAssocID="{CCCBDC3F-0EA4-4B99-BF17-1E4B7A915F45}" presName="vertOne" presStyleCnt="0"/>
      <dgm:spPr/>
    </dgm:pt>
    <dgm:pt modelId="{4CFE29C5-EE3E-4256-A853-9D2E5D66926B}" type="pres">
      <dgm:prSet presAssocID="{CCCBDC3F-0EA4-4B99-BF17-1E4B7A915F45}" presName="txOne" presStyleLbl="node0" presStyleIdx="0" presStyleCnt="1" custScaleX="778973" custScaleY="73122" custLinFactNeighborX="10225" custLinFactNeighborY="-4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88014-C0DD-4868-A9E4-BA386A059C96}" type="pres">
      <dgm:prSet presAssocID="{CCCBDC3F-0EA4-4B99-BF17-1E4B7A915F45}" presName="horzOne" presStyleCnt="0"/>
      <dgm:spPr/>
    </dgm:pt>
  </dgm:ptLst>
  <dgm:cxnLst>
    <dgm:cxn modelId="{A6F92F6C-4276-46DA-8A0B-8348B713E1C6}" type="presOf" srcId="{BB9E18B7-29C3-4C49-9204-AC4D0408B1C9}" destId="{56230F32-B976-45F2-8E13-28727D9D1AA6}" srcOrd="0" destOrd="0" presId="urn:microsoft.com/office/officeart/2005/8/layout/hierarchy4"/>
    <dgm:cxn modelId="{7B2C8CAA-51C8-4F71-8409-63016D26036F}" type="presOf" srcId="{CCCBDC3F-0EA4-4B99-BF17-1E4B7A915F45}" destId="{4CFE29C5-EE3E-4256-A853-9D2E5D66926B}" srcOrd="0" destOrd="0" presId="urn:microsoft.com/office/officeart/2005/8/layout/hierarchy4"/>
    <dgm:cxn modelId="{A668D6EF-275D-4F70-9DAF-466359C805E6}" srcId="{BB9E18B7-29C3-4C49-9204-AC4D0408B1C9}" destId="{CCCBDC3F-0EA4-4B99-BF17-1E4B7A915F45}" srcOrd="0" destOrd="0" parTransId="{A477D5D1-626F-4CDC-AC0B-7E6BFBE61E30}" sibTransId="{5DF7B149-884A-4F64-8366-E664BB79FD57}"/>
    <dgm:cxn modelId="{87CEF438-4F08-495F-9AF1-264CE4B8F505}" type="presParOf" srcId="{56230F32-B976-45F2-8E13-28727D9D1AA6}" destId="{369E4F70-C335-491E-B6BC-4CC626C9A20A}" srcOrd="0" destOrd="0" presId="urn:microsoft.com/office/officeart/2005/8/layout/hierarchy4"/>
    <dgm:cxn modelId="{FABF0836-C673-4533-8800-82E62EA7810A}" type="presParOf" srcId="{369E4F70-C335-491E-B6BC-4CC626C9A20A}" destId="{4CFE29C5-EE3E-4256-A853-9D2E5D66926B}" srcOrd="0" destOrd="0" presId="urn:microsoft.com/office/officeart/2005/8/layout/hierarchy4"/>
    <dgm:cxn modelId="{31275397-C839-4C13-A94E-B998C6CD9A12}" type="presParOf" srcId="{369E4F70-C335-491E-B6BC-4CC626C9A20A}" destId="{D2E88014-C0DD-4868-A9E4-BA386A059C96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2CD91-2C43-4ADC-A8E9-DB9E02B882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05DA5D-C790-4804-A39D-DCC0B4A76B2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привлекает большое количество дидактического материала;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ABFE0D-0E34-4711-B41E-ED4812010546}" type="parTrans" cxnId="{88A401CC-E6BF-4750-8DE0-F216F6191C55}">
      <dgm:prSet/>
      <dgm:spPr/>
      <dgm:t>
        <a:bodyPr/>
        <a:lstStyle/>
        <a:p>
          <a:endParaRPr lang="ru-RU"/>
        </a:p>
      </dgm:t>
    </dgm:pt>
    <dgm:pt modelId="{1F39E4DD-0C82-4BEB-A83A-06D372F0DF4C}" type="sibTrans" cxnId="{88A401CC-E6BF-4750-8DE0-F216F6191C55}">
      <dgm:prSet/>
      <dgm:spPr/>
      <dgm:t>
        <a:bodyPr/>
        <a:lstStyle/>
        <a:p>
          <a:endParaRPr lang="ru-RU"/>
        </a:p>
      </dgm:t>
    </dgm:pt>
    <dgm:pt modelId="{265B22AD-0850-4FC7-9F95-58C45865ECF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высоком эстетическом и эмоциональном уровне ( анимация, музыка)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0403C-2A21-4078-B9D3-25EAAA0A1366}" type="parTrans" cxnId="{3AD4A827-2048-4A3C-9B9B-9A87F1B79D89}">
      <dgm:prSet/>
      <dgm:spPr/>
      <dgm:t>
        <a:bodyPr/>
        <a:lstStyle/>
        <a:p>
          <a:endParaRPr lang="ru-RU"/>
        </a:p>
      </dgm:t>
    </dgm:pt>
    <dgm:pt modelId="{59FF578B-F94D-4595-9C5F-5CD8C1486B2B}" type="sibTrans" cxnId="{3AD4A827-2048-4A3C-9B9B-9A87F1B79D89}">
      <dgm:prSet/>
      <dgm:spPr/>
      <dgm:t>
        <a:bodyPr/>
        <a:lstStyle/>
        <a:p>
          <a:endParaRPr lang="ru-RU"/>
        </a:p>
      </dgm:t>
    </dgm:pt>
    <dgm:pt modelId="{BF1DDAA7-9FBF-40BF-A9D0-7810DDC2EEA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обеспечивает наглядность;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2BE7D-B646-43AE-A1BF-DEACF787A459}" type="parTrans" cxnId="{B41ECBB3-A26E-4CBF-8B06-0F5C46F1E5AC}">
      <dgm:prSet/>
      <dgm:spPr/>
      <dgm:t>
        <a:bodyPr/>
        <a:lstStyle/>
        <a:p>
          <a:endParaRPr lang="ru-RU"/>
        </a:p>
      </dgm:t>
    </dgm:pt>
    <dgm:pt modelId="{236C0E51-FDA1-470D-944A-0EB6DF2C09D8}" type="sibTrans" cxnId="{B41ECBB3-A26E-4CBF-8B06-0F5C46F1E5AC}">
      <dgm:prSet/>
      <dgm:spPr/>
      <dgm:t>
        <a:bodyPr/>
        <a:lstStyle/>
        <a:p>
          <a:endParaRPr lang="ru-RU"/>
        </a:p>
      </dgm:t>
    </dgm:pt>
    <dgm:pt modelId="{47FCEC2F-ADCA-4C97-A20B-C0C66000A3D1}">
      <dgm:prSet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повышает объём выполняемой работы на уроке в 1,5 – 2 раза;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DED13B-8A90-48B8-826F-874A3FA9070E}" type="parTrans" cxnId="{5258A0D9-1F18-41A2-86BB-16682E820E88}">
      <dgm:prSet/>
      <dgm:spPr/>
      <dgm:t>
        <a:bodyPr/>
        <a:lstStyle/>
        <a:p>
          <a:endParaRPr lang="ru-RU"/>
        </a:p>
      </dgm:t>
    </dgm:pt>
    <dgm:pt modelId="{7DFBAF39-ACB6-4DC0-9E47-7AB7079EC71B}" type="sibTrans" cxnId="{5258A0D9-1F18-41A2-86BB-16682E820E88}">
      <dgm:prSet/>
      <dgm:spPr/>
      <dgm:t>
        <a:bodyPr/>
        <a:lstStyle/>
        <a:p>
          <a:endParaRPr lang="ru-RU"/>
        </a:p>
      </dgm:t>
    </dgm:pt>
    <dgm:pt modelId="{69258775-671A-4F09-9C99-E6EDDA9B8A3A}" type="pres">
      <dgm:prSet presAssocID="{4322CD91-2C43-4ADC-A8E9-DB9E02B882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470AF-3AB5-4BDD-B70E-F3B4A976A6C3}" type="pres">
      <dgm:prSet presAssocID="{4E05DA5D-C790-4804-A39D-DCC0B4A76B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F801C-E11B-40EB-AE5A-223906EAB5B5}" type="pres">
      <dgm:prSet presAssocID="{1F39E4DD-0C82-4BEB-A83A-06D372F0DF4C}" presName="sibTrans" presStyleCnt="0"/>
      <dgm:spPr/>
    </dgm:pt>
    <dgm:pt modelId="{7E57D7AA-A88B-4753-9CD0-89EF7028ABBF}" type="pres">
      <dgm:prSet presAssocID="{265B22AD-0850-4FC7-9F95-58C45865EC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3379-D63D-460A-BB26-3DE3360FDCED}" type="pres">
      <dgm:prSet presAssocID="{59FF578B-F94D-4595-9C5F-5CD8C1486B2B}" presName="sibTrans" presStyleCnt="0"/>
      <dgm:spPr/>
    </dgm:pt>
    <dgm:pt modelId="{1F36C4BE-E8EC-4C60-84EF-8BEC384711C9}" type="pres">
      <dgm:prSet presAssocID="{BF1DDAA7-9FBF-40BF-A9D0-7810DDC2EEAF}" presName="node" presStyleLbl="node1" presStyleIdx="2" presStyleCnt="4" custLinFactNeighborX="-44432" custLinFactNeighborY="-5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68BB7-BA55-4C36-874A-2154B9BE07D7}" type="pres">
      <dgm:prSet presAssocID="{236C0E51-FDA1-470D-944A-0EB6DF2C09D8}" presName="sibTrans" presStyleCnt="0"/>
      <dgm:spPr/>
    </dgm:pt>
    <dgm:pt modelId="{28195A4D-566F-4783-BD48-AAD3B519A1E1}" type="pres">
      <dgm:prSet presAssocID="{47FCEC2F-ADCA-4C97-A20B-C0C66000A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8A0D9-1F18-41A2-86BB-16682E820E88}" srcId="{4322CD91-2C43-4ADC-A8E9-DB9E02B882F3}" destId="{47FCEC2F-ADCA-4C97-A20B-C0C66000A3D1}" srcOrd="3" destOrd="0" parTransId="{9DDED13B-8A90-48B8-826F-874A3FA9070E}" sibTransId="{7DFBAF39-ACB6-4DC0-9E47-7AB7079EC71B}"/>
    <dgm:cxn modelId="{C345F96B-E8D0-4D3F-A2CC-CE54412747C9}" type="presOf" srcId="{BF1DDAA7-9FBF-40BF-A9D0-7810DDC2EEAF}" destId="{1F36C4BE-E8EC-4C60-84EF-8BEC384711C9}" srcOrd="0" destOrd="0" presId="urn:microsoft.com/office/officeart/2005/8/layout/default"/>
    <dgm:cxn modelId="{4F8BBFFD-CD90-4878-9925-44E83BC53FDF}" type="presOf" srcId="{4322CD91-2C43-4ADC-A8E9-DB9E02B882F3}" destId="{69258775-671A-4F09-9C99-E6EDDA9B8A3A}" srcOrd="0" destOrd="0" presId="urn:microsoft.com/office/officeart/2005/8/layout/default"/>
    <dgm:cxn modelId="{06BB16CE-00C6-4BE9-A8E5-D450DD796AB4}" type="presOf" srcId="{265B22AD-0850-4FC7-9F95-58C45865ECFF}" destId="{7E57D7AA-A88B-4753-9CD0-89EF7028ABBF}" srcOrd="0" destOrd="0" presId="urn:microsoft.com/office/officeart/2005/8/layout/default"/>
    <dgm:cxn modelId="{B41ECBB3-A26E-4CBF-8B06-0F5C46F1E5AC}" srcId="{4322CD91-2C43-4ADC-A8E9-DB9E02B882F3}" destId="{BF1DDAA7-9FBF-40BF-A9D0-7810DDC2EEAF}" srcOrd="2" destOrd="0" parTransId="{B2D2BE7D-B646-43AE-A1BF-DEACF787A459}" sibTransId="{236C0E51-FDA1-470D-944A-0EB6DF2C09D8}"/>
    <dgm:cxn modelId="{03EADBDF-810C-4B53-B403-CF5777C54EDD}" type="presOf" srcId="{4E05DA5D-C790-4804-A39D-DCC0B4A76B2E}" destId="{F96470AF-3AB5-4BDD-B70E-F3B4A976A6C3}" srcOrd="0" destOrd="0" presId="urn:microsoft.com/office/officeart/2005/8/layout/default"/>
    <dgm:cxn modelId="{17D50A89-2682-4F4C-A262-69F5A6B87B53}" type="presOf" srcId="{47FCEC2F-ADCA-4C97-A20B-C0C66000A3D1}" destId="{28195A4D-566F-4783-BD48-AAD3B519A1E1}" srcOrd="0" destOrd="0" presId="urn:microsoft.com/office/officeart/2005/8/layout/default"/>
    <dgm:cxn modelId="{3AD4A827-2048-4A3C-9B9B-9A87F1B79D89}" srcId="{4322CD91-2C43-4ADC-A8E9-DB9E02B882F3}" destId="{265B22AD-0850-4FC7-9F95-58C45865ECFF}" srcOrd="1" destOrd="0" parTransId="{9D40403C-2A21-4078-B9D3-25EAAA0A1366}" sibTransId="{59FF578B-F94D-4595-9C5F-5CD8C1486B2B}"/>
    <dgm:cxn modelId="{88A401CC-E6BF-4750-8DE0-F216F6191C55}" srcId="{4322CD91-2C43-4ADC-A8E9-DB9E02B882F3}" destId="{4E05DA5D-C790-4804-A39D-DCC0B4A76B2E}" srcOrd="0" destOrd="0" parTransId="{FDABFE0D-0E34-4711-B41E-ED4812010546}" sibTransId="{1F39E4DD-0C82-4BEB-A83A-06D372F0DF4C}"/>
    <dgm:cxn modelId="{5FB5E7D0-172F-4A1B-B404-2A44F5E6A953}" type="presParOf" srcId="{69258775-671A-4F09-9C99-E6EDDA9B8A3A}" destId="{F96470AF-3AB5-4BDD-B70E-F3B4A976A6C3}" srcOrd="0" destOrd="0" presId="urn:microsoft.com/office/officeart/2005/8/layout/default"/>
    <dgm:cxn modelId="{D08E5C19-8FA0-47EB-8C2F-A1C8A61DEC28}" type="presParOf" srcId="{69258775-671A-4F09-9C99-E6EDDA9B8A3A}" destId="{160F801C-E11B-40EB-AE5A-223906EAB5B5}" srcOrd="1" destOrd="0" presId="urn:microsoft.com/office/officeart/2005/8/layout/default"/>
    <dgm:cxn modelId="{9903312B-4395-4660-A3DD-97F873CEFAE5}" type="presParOf" srcId="{69258775-671A-4F09-9C99-E6EDDA9B8A3A}" destId="{7E57D7AA-A88B-4753-9CD0-89EF7028ABBF}" srcOrd="2" destOrd="0" presId="urn:microsoft.com/office/officeart/2005/8/layout/default"/>
    <dgm:cxn modelId="{023877AF-7ED3-4D8B-B24F-4FF1B646FDEA}" type="presParOf" srcId="{69258775-671A-4F09-9C99-E6EDDA9B8A3A}" destId="{EE983379-D63D-460A-BB26-3DE3360FDCED}" srcOrd="3" destOrd="0" presId="urn:microsoft.com/office/officeart/2005/8/layout/default"/>
    <dgm:cxn modelId="{BFC2DEB5-487A-4257-82EC-47CF2D4E7567}" type="presParOf" srcId="{69258775-671A-4F09-9C99-E6EDDA9B8A3A}" destId="{1F36C4BE-E8EC-4C60-84EF-8BEC384711C9}" srcOrd="4" destOrd="0" presId="urn:microsoft.com/office/officeart/2005/8/layout/default"/>
    <dgm:cxn modelId="{299D0D07-F3AB-4301-84E7-4F0CF1FA2F65}" type="presParOf" srcId="{69258775-671A-4F09-9C99-E6EDDA9B8A3A}" destId="{32B68BB7-BA55-4C36-874A-2154B9BE07D7}" srcOrd="5" destOrd="0" presId="urn:microsoft.com/office/officeart/2005/8/layout/default"/>
    <dgm:cxn modelId="{3D93B287-6960-4D26-98A1-AA3B5025FBF1}" type="presParOf" srcId="{69258775-671A-4F09-9C99-E6EDDA9B8A3A}" destId="{28195A4D-566F-4783-BD48-AAD3B519A1E1}" srcOrd="6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BD1D8-FB28-4BC8-9209-28475F853F3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E4E90-CDDE-43AE-B50A-9B0A6569BAE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сделать урок эмоционально насыщенным и полноценным, наиболее наглядным;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E7E50-1334-4264-A0A9-1D8D2638E491}" type="parTrans" cxnId="{CF0FF717-0ACB-452E-9DF0-FD73080D80B5}">
      <dgm:prSet/>
      <dgm:spPr/>
      <dgm:t>
        <a:bodyPr/>
        <a:lstStyle/>
        <a:p>
          <a:endParaRPr lang="ru-RU"/>
        </a:p>
      </dgm:t>
    </dgm:pt>
    <dgm:pt modelId="{F0233FEB-C2F7-4DD2-B812-BF33267CE189}" type="sibTrans" cxnId="{CF0FF717-0ACB-452E-9DF0-FD73080D80B5}">
      <dgm:prSet/>
      <dgm:spPr/>
      <dgm:t>
        <a:bodyPr/>
        <a:lstStyle/>
        <a:p>
          <a:endParaRPr lang="ru-RU"/>
        </a:p>
      </dgm:t>
    </dgm:pt>
    <dgm:pt modelId="{33672727-6C84-448B-B842-257998A2E413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сокращению времени для контроля и проверки знаний учащихся;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44823E-FA16-435E-B102-1AB887619ED9}" type="parTrans" cxnId="{C257AB09-4125-4206-89D4-23D7889B17CC}">
      <dgm:prSet/>
      <dgm:spPr/>
      <dgm:t>
        <a:bodyPr/>
        <a:lstStyle/>
        <a:p>
          <a:endParaRPr lang="ru-RU"/>
        </a:p>
      </dgm:t>
    </dgm:pt>
    <dgm:pt modelId="{29EE896A-FEED-4E40-A9C2-E71A866D5891}" type="sibTrans" cxnId="{C257AB09-4125-4206-89D4-23D7889B17CC}">
      <dgm:prSet/>
      <dgm:spPr/>
      <dgm:t>
        <a:bodyPr/>
        <a:lstStyle/>
        <a:p>
          <a:endParaRPr lang="ru-RU"/>
        </a:p>
      </dgm:t>
    </dgm:pt>
    <dgm:pt modelId="{C0195F0C-725B-41A1-9A3B-3D34264C6C9A}">
      <dgm:prSet phldrT="[Текст]"/>
      <dgm:spPr/>
      <dgm:t>
        <a:bodyPr/>
        <a:lstStyle/>
        <a:p>
          <a:r>
            <a:rPr lang="ru-RU" dirty="0" smtClean="0"/>
            <a:t>об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учающиеся учатся навыкам контроля и самоконтроля.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909EE0-019C-421A-9189-5B157BDAAA09}" type="parTrans" cxnId="{C6912D32-C38E-4436-95D8-78E4B91E4E06}">
      <dgm:prSet/>
      <dgm:spPr/>
      <dgm:t>
        <a:bodyPr/>
        <a:lstStyle/>
        <a:p>
          <a:endParaRPr lang="ru-RU"/>
        </a:p>
      </dgm:t>
    </dgm:pt>
    <dgm:pt modelId="{26DDDDD8-A303-4260-9427-1FF0293EEC43}" type="sibTrans" cxnId="{C6912D32-C38E-4436-95D8-78E4B91E4E06}">
      <dgm:prSet/>
      <dgm:spPr/>
      <dgm:t>
        <a:bodyPr/>
        <a:lstStyle/>
        <a:p>
          <a:endParaRPr lang="ru-RU"/>
        </a:p>
      </dgm:t>
    </dgm:pt>
    <dgm:pt modelId="{B4A39272-23CA-4E52-937D-E9F063FED33F}" type="pres">
      <dgm:prSet presAssocID="{2B2BD1D8-FB28-4BC8-9209-28475F853F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32FC3-FD62-4A2A-BF3F-F9DAE55C3E21}" type="pres">
      <dgm:prSet presAssocID="{2B2BD1D8-FB28-4BC8-9209-28475F853F39}" presName="dummyMaxCanvas" presStyleCnt="0">
        <dgm:presLayoutVars/>
      </dgm:prSet>
      <dgm:spPr/>
    </dgm:pt>
    <dgm:pt modelId="{3E14D109-A3C5-444C-B395-4A729CA50B9B}" type="pres">
      <dgm:prSet presAssocID="{2B2BD1D8-FB28-4BC8-9209-28475F853F3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50EBC-B5FA-447B-B9B5-137B11769508}" type="pres">
      <dgm:prSet presAssocID="{2B2BD1D8-FB28-4BC8-9209-28475F853F3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C195F-0166-44A4-8715-81DD52920742}" type="pres">
      <dgm:prSet presAssocID="{2B2BD1D8-FB28-4BC8-9209-28475F853F3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97DA5-F70B-4AB5-9541-4BFD969164CA}" type="pres">
      <dgm:prSet presAssocID="{2B2BD1D8-FB28-4BC8-9209-28475F853F3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7A0F1-502D-426E-B689-F3CDC9A25D6C}" type="pres">
      <dgm:prSet presAssocID="{2B2BD1D8-FB28-4BC8-9209-28475F853F3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46467-7462-4DD0-BD33-B808BCC6DCE3}" type="pres">
      <dgm:prSet presAssocID="{2B2BD1D8-FB28-4BC8-9209-28475F853F3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EE7DC-2130-43C3-9A5A-3F365D4AA0D2}" type="pres">
      <dgm:prSet presAssocID="{2B2BD1D8-FB28-4BC8-9209-28475F853F3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0C974-1699-470F-BAD3-C66815B91D50}" type="pres">
      <dgm:prSet presAssocID="{2B2BD1D8-FB28-4BC8-9209-28475F853F3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7B911-D25F-4415-BF76-67C93A2B82B3}" type="presOf" srcId="{C0195F0C-725B-41A1-9A3B-3D34264C6C9A}" destId="{F76C195F-0166-44A4-8715-81DD52920742}" srcOrd="0" destOrd="0" presId="urn:microsoft.com/office/officeart/2005/8/layout/vProcess5"/>
    <dgm:cxn modelId="{BD8135E1-38D1-4BA8-A264-B1B3141DE9E7}" type="presOf" srcId="{2B2BD1D8-FB28-4BC8-9209-28475F853F39}" destId="{B4A39272-23CA-4E52-937D-E9F063FED33F}" srcOrd="0" destOrd="0" presId="urn:microsoft.com/office/officeart/2005/8/layout/vProcess5"/>
    <dgm:cxn modelId="{CF0FF717-0ACB-452E-9DF0-FD73080D80B5}" srcId="{2B2BD1D8-FB28-4BC8-9209-28475F853F39}" destId="{A06E4E90-CDDE-43AE-B50A-9B0A6569BAE3}" srcOrd="0" destOrd="0" parTransId="{46AE7E50-1334-4264-A0A9-1D8D2638E491}" sibTransId="{F0233FEB-C2F7-4DD2-B812-BF33267CE189}"/>
    <dgm:cxn modelId="{631BB42A-3DB3-409E-9C5C-2E448D0761C5}" type="presOf" srcId="{F0233FEB-C2F7-4DD2-B812-BF33267CE189}" destId="{AD897DA5-F70B-4AB5-9541-4BFD969164CA}" srcOrd="0" destOrd="0" presId="urn:microsoft.com/office/officeart/2005/8/layout/vProcess5"/>
    <dgm:cxn modelId="{E5022554-24D8-4D5C-B18B-5506D003FE97}" type="presOf" srcId="{A06E4E90-CDDE-43AE-B50A-9B0A6569BAE3}" destId="{3E14D109-A3C5-444C-B395-4A729CA50B9B}" srcOrd="0" destOrd="0" presId="urn:microsoft.com/office/officeart/2005/8/layout/vProcess5"/>
    <dgm:cxn modelId="{85F1DA34-4768-407F-9FA1-E8EE8FAFB899}" type="presOf" srcId="{C0195F0C-725B-41A1-9A3B-3D34264C6C9A}" destId="{23D0C974-1699-470F-BAD3-C66815B91D50}" srcOrd="1" destOrd="0" presId="urn:microsoft.com/office/officeart/2005/8/layout/vProcess5"/>
    <dgm:cxn modelId="{C6912D32-C38E-4436-95D8-78E4B91E4E06}" srcId="{2B2BD1D8-FB28-4BC8-9209-28475F853F39}" destId="{C0195F0C-725B-41A1-9A3B-3D34264C6C9A}" srcOrd="2" destOrd="0" parTransId="{7C909EE0-019C-421A-9189-5B157BDAAA09}" sibTransId="{26DDDDD8-A303-4260-9427-1FF0293EEC43}"/>
    <dgm:cxn modelId="{675F7DE5-7A32-43E9-BCC2-87B47CB0E167}" type="presOf" srcId="{A06E4E90-CDDE-43AE-B50A-9B0A6569BAE3}" destId="{08A46467-7462-4DD0-BD33-B808BCC6DCE3}" srcOrd="1" destOrd="0" presId="urn:microsoft.com/office/officeart/2005/8/layout/vProcess5"/>
    <dgm:cxn modelId="{08B726C2-2AAF-4038-8985-E6F71AF4012D}" type="presOf" srcId="{33672727-6C84-448B-B842-257998A2E413}" destId="{5DB50EBC-B5FA-447B-B9B5-137B11769508}" srcOrd="0" destOrd="0" presId="urn:microsoft.com/office/officeart/2005/8/layout/vProcess5"/>
    <dgm:cxn modelId="{C257AB09-4125-4206-89D4-23D7889B17CC}" srcId="{2B2BD1D8-FB28-4BC8-9209-28475F853F39}" destId="{33672727-6C84-448B-B842-257998A2E413}" srcOrd="1" destOrd="0" parTransId="{1444823E-FA16-435E-B102-1AB887619ED9}" sibTransId="{29EE896A-FEED-4E40-A9C2-E71A866D5891}"/>
    <dgm:cxn modelId="{13B19B9A-7A50-4C02-8CC1-F2BC066F488D}" type="presOf" srcId="{29EE896A-FEED-4E40-A9C2-E71A866D5891}" destId="{F687A0F1-502D-426E-B689-F3CDC9A25D6C}" srcOrd="0" destOrd="0" presId="urn:microsoft.com/office/officeart/2005/8/layout/vProcess5"/>
    <dgm:cxn modelId="{D1D1ACEB-782A-4375-9108-837EBBAE2282}" type="presOf" srcId="{33672727-6C84-448B-B842-257998A2E413}" destId="{7E5EE7DC-2130-43C3-9A5A-3F365D4AA0D2}" srcOrd="1" destOrd="0" presId="urn:microsoft.com/office/officeart/2005/8/layout/vProcess5"/>
    <dgm:cxn modelId="{4281F5E1-39C2-4D28-8D3A-531020F339F1}" type="presParOf" srcId="{B4A39272-23CA-4E52-937D-E9F063FED33F}" destId="{74532FC3-FD62-4A2A-BF3F-F9DAE55C3E21}" srcOrd="0" destOrd="0" presId="urn:microsoft.com/office/officeart/2005/8/layout/vProcess5"/>
    <dgm:cxn modelId="{12EB0409-F5F0-4E70-8E02-AFBE652A8C5C}" type="presParOf" srcId="{B4A39272-23CA-4E52-937D-E9F063FED33F}" destId="{3E14D109-A3C5-444C-B395-4A729CA50B9B}" srcOrd="1" destOrd="0" presId="urn:microsoft.com/office/officeart/2005/8/layout/vProcess5"/>
    <dgm:cxn modelId="{FAEC3D4D-E836-4267-A2BB-9EEA2D3F431A}" type="presParOf" srcId="{B4A39272-23CA-4E52-937D-E9F063FED33F}" destId="{5DB50EBC-B5FA-447B-B9B5-137B11769508}" srcOrd="2" destOrd="0" presId="urn:microsoft.com/office/officeart/2005/8/layout/vProcess5"/>
    <dgm:cxn modelId="{39614937-FA47-4DDD-9730-944AE94F91A6}" type="presParOf" srcId="{B4A39272-23CA-4E52-937D-E9F063FED33F}" destId="{F76C195F-0166-44A4-8715-81DD52920742}" srcOrd="3" destOrd="0" presId="urn:microsoft.com/office/officeart/2005/8/layout/vProcess5"/>
    <dgm:cxn modelId="{03E34A93-2739-4A19-9A0E-5E9B57ED5191}" type="presParOf" srcId="{B4A39272-23CA-4E52-937D-E9F063FED33F}" destId="{AD897DA5-F70B-4AB5-9541-4BFD969164CA}" srcOrd="4" destOrd="0" presId="urn:microsoft.com/office/officeart/2005/8/layout/vProcess5"/>
    <dgm:cxn modelId="{00ACB7B6-DF21-4FCC-B3E4-5DFBAD5C1E0E}" type="presParOf" srcId="{B4A39272-23CA-4E52-937D-E9F063FED33F}" destId="{F687A0F1-502D-426E-B689-F3CDC9A25D6C}" srcOrd="5" destOrd="0" presId="urn:microsoft.com/office/officeart/2005/8/layout/vProcess5"/>
    <dgm:cxn modelId="{30AD5877-51C3-4BB9-9BC4-BF720645A15D}" type="presParOf" srcId="{B4A39272-23CA-4E52-937D-E9F063FED33F}" destId="{08A46467-7462-4DD0-BD33-B808BCC6DCE3}" srcOrd="6" destOrd="0" presId="urn:microsoft.com/office/officeart/2005/8/layout/vProcess5"/>
    <dgm:cxn modelId="{06C0B70E-6D69-45AF-A165-F804D03AC5FF}" type="presParOf" srcId="{B4A39272-23CA-4E52-937D-E9F063FED33F}" destId="{7E5EE7DC-2130-43C3-9A5A-3F365D4AA0D2}" srcOrd="7" destOrd="0" presId="urn:microsoft.com/office/officeart/2005/8/layout/vProcess5"/>
    <dgm:cxn modelId="{C44DC4E8-B29D-4EA0-994C-262436C499E8}" type="presParOf" srcId="{B4A39272-23CA-4E52-937D-E9F063FED33F}" destId="{23D0C974-1699-470F-BAD3-C66815B91D50}" srcOrd="8" destOrd="0" presId="urn:microsoft.com/office/officeart/2005/8/layout/v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C0E89D-536C-4774-826E-5D1995535FC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AE73A-DF44-4792-BEEE-4CCAA8F30E54}">
      <dgm:prSet phldrT="[Текст]" custT="1"/>
      <dgm:spPr>
        <a:solidFill>
          <a:srgbClr val="D7EA22"/>
        </a:solidFill>
      </dgm:spPr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ищущим</a:t>
          </a:r>
          <a:endParaRPr lang="ru-RU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764DEB-A8DA-4DFB-A0BB-BABD1C7D7459}" type="parTrans" cxnId="{EE273B92-80E7-436C-A22F-431BDB2C32AD}">
      <dgm:prSet/>
      <dgm:spPr/>
      <dgm:t>
        <a:bodyPr/>
        <a:lstStyle/>
        <a:p>
          <a:endParaRPr lang="ru-RU"/>
        </a:p>
      </dgm:t>
    </dgm:pt>
    <dgm:pt modelId="{1E028928-F335-4821-B8C7-C759A52FC102}" type="sibTrans" cxnId="{EE273B92-80E7-436C-A22F-431BDB2C32AD}">
      <dgm:prSet/>
      <dgm:spPr/>
      <dgm:t>
        <a:bodyPr/>
        <a:lstStyle/>
        <a:p>
          <a:endParaRPr lang="ru-RU"/>
        </a:p>
      </dgm:t>
    </dgm:pt>
    <dgm:pt modelId="{4F594DE2-1AA4-4771-A5F5-59B6FD4FF52D}">
      <dgm:prSet phldrT="[Текст]" custT="1"/>
      <dgm:spPr>
        <a:solidFill>
          <a:srgbClr val="D7EA22"/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жаждущим знаний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97AC3D-97A8-447B-B3C7-72FB4030A6D8}" type="parTrans" cxnId="{F3C5F761-26D1-4574-9ADF-3D0794F1A364}">
      <dgm:prSet/>
      <dgm:spPr/>
      <dgm:t>
        <a:bodyPr/>
        <a:lstStyle/>
        <a:p>
          <a:endParaRPr lang="ru-RU"/>
        </a:p>
      </dgm:t>
    </dgm:pt>
    <dgm:pt modelId="{F269BACD-101F-4D90-9623-823B0EAF7DE8}" type="sibTrans" cxnId="{F3C5F761-26D1-4574-9ADF-3D0794F1A364}">
      <dgm:prSet/>
      <dgm:spPr/>
      <dgm:t>
        <a:bodyPr/>
        <a:lstStyle/>
        <a:p>
          <a:endParaRPr lang="ru-RU"/>
        </a:p>
      </dgm:t>
    </dgm:pt>
    <dgm:pt modelId="{012D39C2-02B6-44F2-9334-DF87E4077458}">
      <dgm:prSet phldrT="[Текст]"/>
      <dgm:spPr>
        <a:solidFill>
          <a:srgbClr val="D7EA22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неутомимым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2B48C6-B359-45AD-BD84-F0715428419D}" type="parTrans" cxnId="{78595659-B640-4A5D-85F0-71C1937D4003}">
      <dgm:prSet/>
      <dgm:spPr/>
      <dgm:t>
        <a:bodyPr/>
        <a:lstStyle/>
        <a:p>
          <a:endParaRPr lang="ru-RU"/>
        </a:p>
      </dgm:t>
    </dgm:pt>
    <dgm:pt modelId="{47CBD731-98C8-447E-92E8-B573F9DE271E}" type="sibTrans" cxnId="{78595659-B640-4A5D-85F0-71C1937D4003}">
      <dgm:prSet/>
      <dgm:spPr/>
      <dgm:t>
        <a:bodyPr/>
        <a:lstStyle/>
        <a:p>
          <a:endParaRPr lang="ru-RU"/>
        </a:p>
      </dgm:t>
    </dgm:pt>
    <dgm:pt modelId="{0074DC46-4BE4-48CD-92B0-8BF590F9737B}">
      <dgm:prSet phldrT="[Текст]" custT="1"/>
      <dgm:spPr>
        <a:solidFill>
          <a:srgbClr val="D7EA22"/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творческим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808A34-EA82-44B9-9985-234CA36108D5}" type="parTrans" cxnId="{9BF5FB2E-037F-4890-976D-BC36C6F07DB8}">
      <dgm:prSet/>
      <dgm:spPr/>
      <dgm:t>
        <a:bodyPr/>
        <a:lstStyle/>
        <a:p>
          <a:endParaRPr lang="ru-RU"/>
        </a:p>
      </dgm:t>
    </dgm:pt>
    <dgm:pt modelId="{DD72B3B2-FC98-4EBA-998F-8B9C1FEEF7D9}" type="sibTrans" cxnId="{9BF5FB2E-037F-4890-976D-BC36C6F07DB8}">
      <dgm:prSet/>
      <dgm:spPr/>
      <dgm:t>
        <a:bodyPr/>
        <a:lstStyle/>
        <a:p>
          <a:endParaRPr lang="ru-RU"/>
        </a:p>
      </dgm:t>
    </dgm:pt>
    <dgm:pt modelId="{BA9D327B-1747-4CC8-A425-E74A0FEB6572}">
      <dgm:prSet phldrT="[Текст]" custT="1"/>
      <dgm:spPr>
        <a:solidFill>
          <a:srgbClr val="D7EA22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настойчивым и трудолюбивым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1E59D5-391E-43D7-B211-80DE1272E1E1}" type="parTrans" cxnId="{7F59D670-C933-4DAA-9E1E-9F740E5EC94F}">
      <dgm:prSet/>
      <dgm:spPr/>
      <dgm:t>
        <a:bodyPr/>
        <a:lstStyle/>
        <a:p>
          <a:endParaRPr lang="ru-RU"/>
        </a:p>
      </dgm:t>
    </dgm:pt>
    <dgm:pt modelId="{BBCCBFFC-4790-4E28-8AB2-08B058BA215D}" type="sibTrans" cxnId="{7F59D670-C933-4DAA-9E1E-9F740E5EC94F}">
      <dgm:prSet/>
      <dgm:spPr/>
      <dgm:t>
        <a:bodyPr/>
        <a:lstStyle/>
        <a:p>
          <a:endParaRPr lang="ru-RU"/>
        </a:p>
      </dgm:t>
    </dgm:pt>
    <dgm:pt modelId="{23971F2A-02AD-4731-ABF6-1F2FFEF17912}" type="pres">
      <dgm:prSet presAssocID="{C3C0E89D-536C-4774-826E-5D1995535F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60CF7-D40E-4576-8651-C962C696BEF9}" type="pres">
      <dgm:prSet presAssocID="{8F7AE73A-DF44-4792-BEEE-4CCAA8F30E54}" presName="node" presStyleLbl="node1" presStyleIdx="0" presStyleCnt="5" custScaleX="145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3422D-08E0-42E9-B536-E3743586CF59}" type="pres">
      <dgm:prSet presAssocID="{8F7AE73A-DF44-4792-BEEE-4CCAA8F30E54}" presName="spNode" presStyleCnt="0"/>
      <dgm:spPr/>
    </dgm:pt>
    <dgm:pt modelId="{425798FD-1839-4728-B404-836E5D61C6C8}" type="pres">
      <dgm:prSet presAssocID="{1E028928-F335-4821-B8C7-C759A52FC10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FA8D851-631A-47D0-8CD7-E326B84A1261}" type="pres">
      <dgm:prSet presAssocID="{4F594DE2-1AA4-4771-A5F5-59B6FD4FF52D}" presName="node" presStyleLbl="node1" presStyleIdx="1" presStyleCnt="5" custScaleX="171929" custRadScaleRad="103864" custRadScaleInc="-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15E25-7D90-4580-B75D-BC5472D8E52A}" type="pres">
      <dgm:prSet presAssocID="{4F594DE2-1AA4-4771-A5F5-59B6FD4FF52D}" presName="spNode" presStyleCnt="0"/>
      <dgm:spPr/>
    </dgm:pt>
    <dgm:pt modelId="{30ED6396-B6FB-4BA6-B1FD-06CE717A6EB2}" type="pres">
      <dgm:prSet presAssocID="{F269BACD-101F-4D90-9623-823B0EAF7DE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CD936A3-4778-4A4A-AE63-7924F5B601D0}" type="pres">
      <dgm:prSet presAssocID="{012D39C2-02B6-44F2-9334-DF87E4077458}" presName="node" presStyleLbl="node1" presStyleIdx="2" presStyleCnt="5" custScaleX="198568" custRadScaleRad="122890" custRadScaleInc="-76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9E85E-BE3F-43CB-B00C-E2A036AB6529}" type="pres">
      <dgm:prSet presAssocID="{012D39C2-02B6-44F2-9334-DF87E4077458}" presName="spNode" presStyleCnt="0"/>
      <dgm:spPr/>
    </dgm:pt>
    <dgm:pt modelId="{789325C7-7F85-491C-9C98-D64D5C78CB6D}" type="pres">
      <dgm:prSet presAssocID="{47CBD731-98C8-447E-92E8-B573F9DE271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D4839AF-6F79-465D-BB3B-3DB1D4119FF4}" type="pres">
      <dgm:prSet presAssocID="{0074DC46-4BE4-48CD-92B0-8BF590F9737B}" presName="node" presStyleLbl="node1" presStyleIdx="3" presStyleCnt="5" custScaleX="211417" custRadScaleRad="106367" custRadScaleInc="48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04DF8-91B9-49B9-B682-9D86DA9A4235}" type="pres">
      <dgm:prSet presAssocID="{0074DC46-4BE4-48CD-92B0-8BF590F9737B}" presName="spNode" presStyleCnt="0"/>
      <dgm:spPr/>
    </dgm:pt>
    <dgm:pt modelId="{66393FA7-7766-4688-8EEF-FD6F05365E16}" type="pres">
      <dgm:prSet presAssocID="{DD72B3B2-FC98-4EBA-998F-8B9C1FEEF7D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509FDC1-2E56-4093-ACFD-E134BA315766}" type="pres">
      <dgm:prSet presAssocID="{BA9D327B-1747-4CC8-A425-E74A0FEB6572}" presName="node" presStyleLbl="node1" presStyleIdx="4" presStyleCnt="5" custScaleX="189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BB594-0E33-4378-8240-7F92ABFB53E4}" type="pres">
      <dgm:prSet presAssocID="{BA9D327B-1747-4CC8-A425-E74A0FEB6572}" presName="spNode" presStyleCnt="0"/>
      <dgm:spPr/>
    </dgm:pt>
    <dgm:pt modelId="{458369A8-9EBB-486F-8A8F-89E60F6AD3F0}" type="pres">
      <dgm:prSet presAssocID="{BBCCBFFC-4790-4E28-8AB2-08B058BA215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12CF84D-B87B-435B-B9B6-46DCC0C29C67}" type="presOf" srcId="{DD72B3B2-FC98-4EBA-998F-8B9C1FEEF7D9}" destId="{66393FA7-7766-4688-8EEF-FD6F05365E16}" srcOrd="0" destOrd="0" presId="urn:microsoft.com/office/officeart/2005/8/layout/cycle6"/>
    <dgm:cxn modelId="{78595659-B640-4A5D-85F0-71C1937D4003}" srcId="{C3C0E89D-536C-4774-826E-5D1995535FCE}" destId="{012D39C2-02B6-44F2-9334-DF87E4077458}" srcOrd="2" destOrd="0" parTransId="{832B48C6-B359-45AD-BD84-F0715428419D}" sibTransId="{47CBD731-98C8-447E-92E8-B573F9DE271E}"/>
    <dgm:cxn modelId="{CA014670-3512-4FC1-88CB-93F92B14484E}" type="presOf" srcId="{012D39C2-02B6-44F2-9334-DF87E4077458}" destId="{0CD936A3-4778-4A4A-AE63-7924F5B601D0}" srcOrd="0" destOrd="0" presId="urn:microsoft.com/office/officeart/2005/8/layout/cycle6"/>
    <dgm:cxn modelId="{A6A13853-7D6B-47B0-AED2-3A0477010E84}" type="presOf" srcId="{1E028928-F335-4821-B8C7-C759A52FC102}" destId="{425798FD-1839-4728-B404-836E5D61C6C8}" srcOrd="0" destOrd="0" presId="urn:microsoft.com/office/officeart/2005/8/layout/cycle6"/>
    <dgm:cxn modelId="{A0D10A3F-9358-474A-9500-96E89CE8489C}" type="presOf" srcId="{47CBD731-98C8-447E-92E8-B573F9DE271E}" destId="{789325C7-7F85-491C-9C98-D64D5C78CB6D}" srcOrd="0" destOrd="0" presId="urn:microsoft.com/office/officeart/2005/8/layout/cycle6"/>
    <dgm:cxn modelId="{BE9D1906-7F39-4BDC-B45D-A9283DB25861}" type="presOf" srcId="{C3C0E89D-536C-4774-826E-5D1995535FCE}" destId="{23971F2A-02AD-4731-ABF6-1F2FFEF17912}" srcOrd="0" destOrd="0" presId="urn:microsoft.com/office/officeart/2005/8/layout/cycle6"/>
    <dgm:cxn modelId="{B1B81843-AB62-470E-A051-66A25B506CE2}" type="presOf" srcId="{8F7AE73A-DF44-4792-BEEE-4CCAA8F30E54}" destId="{09560CF7-D40E-4576-8651-C962C696BEF9}" srcOrd="0" destOrd="0" presId="urn:microsoft.com/office/officeart/2005/8/layout/cycle6"/>
    <dgm:cxn modelId="{9BF5FB2E-037F-4890-976D-BC36C6F07DB8}" srcId="{C3C0E89D-536C-4774-826E-5D1995535FCE}" destId="{0074DC46-4BE4-48CD-92B0-8BF590F9737B}" srcOrd="3" destOrd="0" parTransId="{28808A34-EA82-44B9-9985-234CA36108D5}" sibTransId="{DD72B3B2-FC98-4EBA-998F-8B9C1FEEF7D9}"/>
    <dgm:cxn modelId="{58F7E78D-BF50-4CB6-8133-4430E65FFBB8}" type="presOf" srcId="{F269BACD-101F-4D90-9623-823B0EAF7DE8}" destId="{30ED6396-B6FB-4BA6-B1FD-06CE717A6EB2}" srcOrd="0" destOrd="0" presId="urn:microsoft.com/office/officeart/2005/8/layout/cycle6"/>
    <dgm:cxn modelId="{233F5686-89C5-4B8D-8627-B9BF288CA9E4}" type="presOf" srcId="{4F594DE2-1AA4-4771-A5F5-59B6FD4FF52D}" destId="{6FA8D851-631A-47D0-8CD7-E326B84A1261}" srcOrd="0" destOrd="0" presId="urn:microsoft.com/office/officeart/2005/8/layout/cycle6"/>
    <dgm:cxn modelId="{7F59D670-C933-4DAA-9E1E-9F740E5EC94F}" srcId="{C3C0E89D-536C-4774-826E-5D1995535FCE}" destId="{BA9D327B-1747-4CC8-A425-E74A0FEB6572}" srcOrd="4" destOrd="0" parTransId="{381E59D5-391E-43D7-B211-80DE1272E1E1}" sibTransId="{BBCCBFFC-4790-4E28-8AB2-08B058BA215D}"/>
    <dgm:cxn modelId="{9BE697E5-AB3E-4987-B684-DC1BC02139C5}" type="presOf" srcId="{BA9D327B-1747-4CC8-A425-E74A0FEB6572}" destId="{5509FDC1-2E56-4093-ACFD-E134BA315766}" srcOrd="0" destOrd="0" presId="urn:microsoft.com/office/officeart/2005/8/layout/cycle6"/>
    <dgm:cxn modelId="{BACF2A31-650A-4A27-AFAF-7C6A87F558D6}" type="presOf" srcId="{0074DC46-4BE4-48CD-92B0-8BF590F9737B}" destId="{FD4839AF-6F79-465D-BB3B-3DB1D4119FF4}" srcOrd="0" destOrd="0" presId="urn:microsoft.com/office/officeart/2005/8/layout/cycle6"/>
    <dgm:cxn modelId="{F3C5F761-26D1-4574-9ADF-3D0794F1A364}" srcId="{C3C0E89D-536C-4774-826E-5D1995535FCE}" destId="{4F594DE2-1AA4-4771-A5F5-59B6FD4FF52D}" srcOrd="1" destOrd="0" parTransId="{9597AC3D-97A8-447B-B3C7-72FB4030A6D8}" sibTransId="{F269BACD-101F-4D90-9623-823B0EAF7DE8}"/>
    <dgm:cxn modelId="{EE273B92-80E7-436C-A22F-431BDB2C32AD}" srcId="{C3C0E89D-536C-4774-826E-5D1995535FCE}" destId="{8F7AE73A-DF44-4792-BEEE-4CCAA8F30E54}" srcOrd="0" destOrd="0" parTransId="{59764DEB-A8DA-4DFB-A0BB-BABD1C7D7459}" sibTransId="{1E028928-F335-4821-B8C7-C759A52FC102}"/>
    <dgm:cxn modelId="{1871397F-9302-4BF4-81EC-6111859CEF84}" type="presOf" srcId="{BBCCBFFC-4790-4E28-8AB2-08B058BA215D}" destId="{458369A8-9EBB-486F-8A8F-89E60F6AD3F0}" srcOrd="0" destOrd="0" presId="urn:microsoft.com/office/officeart/2005/8/layout/cycle6"/>
    <dgm:cxn modelId="{2CB07629-712A-4098-900F-DAB948BD4B35}" type="presParOf" srcId="{23971F2A-02AD-4731-ABF6-1F2FFEF17912}" destId="{09560CF7-D40E-4576-8651-C962C696BEF9}" srcOrd="0" destOrd="0" presId="urn:microsoft.com/office/officeart/2005/8/layout/cycle6"/>
    <dgm:cxn modelId="{00A76F4C-C64E-4881-9959-0B52F9A04778}" type="presParOf" srcId="{23971F2A-02AD-4731-ABF6-1F2FFEF17912}" destId="{1323422D-08E0-42E9-B536-E3743586CF59}" srcOrd="1" destOrd="0" presId="urn:microsoft.com/office/officeart/2005/8/layout/cycle6"/>
    <dgm:cxn modelId="{0D442EC7-4B14-416A-89CC-2FCFB2CE1E75}" type="presParOf" srcId="{23971F2A-02AD-4731-ABF6-1F2FFEF17912}" destId="{425798FD-1839-4728-B404-836E5D61C6C8}" srcOrd="2" destOrd="0" presId="urn:microsoft.com/office/officeart/2005/8/layout/cycle6"/>
    <dgm:cxn modelId="{210700AD-E613-483B-8CB4-070749DEE46B}" type="presParOf" srcId="{23971F2A-02AD-4731-ABF6-1F2FFEF17912}" destId="{6FA8D851-631A-47D0-8CD7-E326B84A1261}" srcOrd="3" destOrd="0" presId="urn:microsoft.com/office/officeart/2005/8/layout/cycle6"/>
    <dgm:cxn modelId="{920657F9-5445-44BA-A163-8DFC811895DE}" type="presParOf" srcId="{23971F2A-02AD-4731-ABF6-1F2FFEF17912}" destId="{7D715E25-7D90-4580-B75D-BC5472D8E52A}" srcOrd="4" destOrd="0" presId="urn:microsoft.com/office/officeart/2005/8/layout/cycle6"/>
    <dgm:cxn modelId="{B51F820C-736F-44E0-B90F-4E0AFCA6690E}" type="presParOf" srcId="{23971F2A-02AD-4731-ABF6-1F2FFEF17912}" destId="{30ED6396-B6FB-4BA6-B1FD-06CE717A6EB2}" srcOrd="5" destOrd="0" presId="urn:microsoft.com/office/officeart/2005/8/layout/cycle6"/>
    <dgm:cxn modelId="{61F85851-DA09-4262-847A-6D80FD7F8362}" type="presParOf" srcId="{23971F2A-02AD-4731-ABF6-1F2FFEF17912}" destId="{0CD936A3-4778-4A4A-AE63-7924F5B601D0}" srcOrd="6" destOrd="0" presId="urn:microsoft.com/office/officeart/2005/8/layout/cycle6"/>
    <dgm:cxn modelId="{F94C2920-88C9-4163-A3AB-866DAECB2401}" type="presParOf" srcId="{23971F2A-02AD-4731-ABF6-1F2FFEF17912}" destId="{CAF9E85E-BE3F-43CB-B00C-E2A036AB6529}" srcOrd="7" destOrd="0" presId="urn:microsoft.com/office/officeart/2005/8/layout/cycle6"/>
    <dgm:cxn modelId="{DDEC4448-6ADB-4A48-8244-162BA349946C}" type="presParOf" srcId="{23971F2A-02AD-4731-ABF6-1F2FFEF17912}" destId="{789325C7-7F85-491C-9C98-D64D5C78CB6D}" srcOrd="8" destOrd="0" presId="urn:microsoft.com/office/officeart/2005/8/layout/cycle6"/>
    <dgm:cxn modelId="{4F7B2787-F5E6-4533-91C2-7A8D8846AA5C}" type="presParOf" srcId="{23971F2A-02AD-4731-ABF6-1F2FFEF17912}" destId="{FD4839AF-6F79-465D-BB3B-3DB1D4119FF4}" srcOrd="9" destOrd="0" presId="urn:microsoft.com/office/officeart/2005/8/layout/cycle6"/>
    <dgm:cxn modelId="{26C7FD56-7A54-4886-92E8-90FD22EEF943}" type="presParOf" srcId="{23971F2A-02AD-4731-ABF6-1F2FFEF17912}" destId="{A8204DF8-91B9-49B9-B682-9D86DA9A4235}" srcOrd="10" destOrd="0" presId="urn:microsoft.com/office/officeart/2005/8/layout/cycle6"/>
    <dgm:cxn modelId="{4408E249-243F-4F7D-90BC-6C0AE7D2D94C}" type="presParOf" srcId="{23971F2A-02AD-4731-ABF6-1F2FFEF17912}" destId="{66393FA7-7766-4688-8EEF-FD6F05365E16}" srcOrd="11" destOrd="0" presId="urn:microsoft.com/office/officeart/2005/8/layout/cycle6"/>
    <dgm:cxn modelId="{2E646ABD-874F-4F63-A467-818E347A7832}" type="presParOf" srcId="{23971F2A-02AD-4731-ABF6-1F2FFEF17912}" destId="{5509FDC1-2E56-4093-ACFD-E134BA315766}" srcOrd="12" destOrd="0" presId="urn:microsoft.com/office/officeart/2005/8/layout/cycle6"/>
    <dgm:cxn modelId="{0474ECD8-B7AF-4996-B8CF-1D8A449A4661}" type="presParOf" srcId="{23971F2A-02AD-4731-ABF6-1F2FFEF17912}" destId="{7E1BB594-0E33-4378-8240-7F92ABFB53E4}" srcOrd="13" destOrd="0" presId="urn:microsoft.com/office/officeart/2005/8/layout/cycle6"/>
    <dgm:cxn modelId="{DA1BFEC1-39BA-4377-9D7A-FA640729E35A}" type="presParOf" srcId="{23971F2A-02AD-4731-ABF6-1F2FFEF17912}" destId="{458369A8-9EBB-486F-8A8F-89E60F6AD3F0}" srcOrd="14" destOrd="0" presId="urn:microsoft.com/office/officeart/2005/8/layout/cycle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65286C-F5EA-41BC-8F78-E4643247D0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1FB7C-9DE5-40A3-95B8-E05BFF8B4C5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Не загромождайте отдельный слайд большим количеством информации!</a:t>
          </a:r>
          <a:endParaRPr lang="ru-RU" sz="2400" b="1" dirty="0">
            <a:solidFill>
              <a:schemeClr val="bg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9E00FAD-6490-41BF-829D-74EF9248FF6E}" type="parTrans" cxnId="{F21370D1-4E03-4263-805D-576EE701F040}">
      <dgm:prSet/>
      <dgm:spPr/>
      <dgm:t>
        <a:bodyPr/>
        <a:lstStyle/>
        <a:p>
          <a:endParaRPr lang="ru-RU"/>
        </a:p>
      </dgm:t>
    </dgm:pt>
    <dgm:pt modelId="{5F2559FE-CC3C-495D-8071-F8245CE87F3C}" type="sibTrans" cxnId="{F21370D1-4E03-4263-805D-576EE701F040}">
      <dgm:prSet/>
      <dgm:spPr/>
      <dgm:t>
        <a:bodyPr/>
        <a:lstStyle/>
        <a:p>
          <a:endParaRPr lang="ru-RU"/>
        </a:p>
      </dgm:t>
    </dgm:pt>
    <dgm:pt modelId="{2DD1BDDF-07E5-42D3-B196-5E44343A6F7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 каждом слайде должно быть не более двух картинок.</a:t>
          </a:r>
          <a:endParaRPr lang="ru-RU" sz="2800" b="1" dirty="0">
            <a:solidFill>
              <a:schemeClr val="bg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9E940D-4351-4D6D-859E-C245E9398D68}" type="parTrans" cxnId="{8557B3B6-33F7-42AA-8842-080E70E04B42}">
      <dgm:prSet/>
      <dgm:spPr/>
      <dgm:t>
        <a:bodyPr/>
        <a:lstStyle/>
        <a:p>
          <a:endParaRPr lang="ru-RU"/>
        </a:p>
      </dgm:t>
    </dgm:pt>
    <dgm:pt modelId="{FBA232A2-3454-42DF-AC01-70D5C899B035}" type="sibTrans" cxnId="{8557B3B6-33F7-42AA-8842-080E70E04B42}">
      <dgm:prSet/>
      <dgm:spPr/>
      <dgm:t>
        <a:bodyPr/>
        <a:lstStyle/>
        <a:p>
          <a:endParaRPr lang="ru-RU"/>
        </a:p>
      </dgm:t>
    </dgm:pt>
    <dgm:pt modelId="{7006D682-8CCC-475D-B2FE-BAC0176B2E7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Вся презентация должна быть выдержана в одном стиле (одинаковое оформление всех слайдов: фон, название, размер, шрифт, начертание шрифта, цвет и толщина различных линий и т.п.).</a:t>
          </a:r>
          <a:endParaRPr lang="ru-RU" sz="2400" b="1" dirty="0">
            <a:solidFill>
              <a:schemeClr val="bg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6B71B70-173A-4C5C-846E-CD07029C8CD5}" type="parTrans" cxnId="{C7CDB148-9D93-439C-856A-63F6B6E94085}">
      <dgm:prSet/>
      <dgm:spPr/>
      <dgm:t>
        <a:bodyPr/>
        <a:lstStyle/>
        <a:p>
          <a:endParaRPr lang="ru-RU"/>
        </a:p>
      </dgm:t>
    </dgm:pt>
    <dgm:pt modelId="{5E29B7BD-E28D-4D5C-BC9C-F4DAB87F8C5A}" type="sibTrans" cxnId="{C7CDB148-9D93-439C-856A-63F6B6E94085}">
      <dgm:prSet/>
      <dgm:spPr/>
      <dgm:t>
        <a:bodyPr/>
        <a:lstStyle/>
        <a:p>
          <a:endParaRPr lang="ru-RU"/>
        </a:p>
      </dgm:t>
    </dgm:pt>
    <dgm:pt modelId="{723E432B-5123-4808-9FA5-7B4276DCFC54}" type="pres">
      <dgm:prSet presAssocID="{A065286C-F5EA-41BC-8F78-E4643247D0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E6999-EF92-4A7B-B609-4156FB01E473}" type="pres">
      <dgm:prSet presAssocID="{63E1FB7C-9DE5-40A3-95B8-E05BFF8B4C5E}" presName="parentLin" presStyleCnt="0"/>
      <dgm:spPr/>
    </dgm:pt>
    <dgm:pt modelId="{08B21289-41A5-458B-8A08-82BADC83DD74}" type="pres">
      <dgm:prSet presAssocID="{63E1FB7C-9DE5-40A3-95B8-E05BFF8B4C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458469-378F-40BF-BD94-09E6EA215AAD}" type="pres">
      <dgm:prSet presAssocID="{63E1FB7C-9DE5-40A3-95B8-E05BFF8B4C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2AF10-BAEF-4B22-A199-67E2169D7848}" type="pres">
      <dgm:prSet presAssocID="{63E1FB7C-9DE5-40A3-95B8-E05BFF8B4C5E}" presName="negativeSpace" presStyleCnt="0"/>
      <dgm:spPr/>
    </dgm:pt>
    <dgm:pt modelId="{CB84CFB0-60FA-4AFE-815E-E14DE1D27F8E}" type="pres">
      <dgm:prSet presAssocID="{63E1FB7C-9DE5-40A3-95B8-E05BFF8B4C5E}" presName="childText" presStyleLbl="conFgAcc1" presStyleIdx="0" presStyleCnt="3">
        <dgm:presLayoutVars>
          <dgm:bulletEnabled val="1"/>
        </dgm:presLayoutVars>
      </dgm:prSet>
      <dgm:spPr/>
    </dgm:pt>
    <dgm:pt modelId="{3112E4A0-36B7-4348-B8B9-322921D8FA3E}" type="pres">
      <dgm:prSet presAssocID="{5F2559FE-CC3C-495D-8071-F8245CE87F3C}" presName="spaceBetweenRectangles" presStyleCnt="0"/>
      <dgm:spPr/>
    </dgm:pt>
    <dgm:pt modelId="{3B6C99D2-4276-4344-91C7-3AEE9454C23E}" type="pres">
      <dgm:prSet presAssocID="{2DD1BDDF-07E5-42D3-B196-5E44343A6F75}" presName="parentLin" presStyleCnt="0"/>
      <dgm:spPr/>
    </dgm:pt>
    <dgm:pt modelId="{2819A004-994F-46B0-94E3-B5504B5F0CD5}" type="pres">
      <dgm:prSet presAssocID="{2DD1BDDF-07E5-42D3-B196-5E44343A6F7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DD82D1-01BB-4170-A000-56954CAB8612}" type="pres">
      <dgm:prSet presAssocID="{2DD1BDDF-07E5-42D3-B196-5E44343A6F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3548A-F7C7-494A-8EDD-45D97C69BBF2}" type="pres">
      <dgm:prSet presAssocID="{2DD1BDDF-07E5-42D3-B196-5E44343A6F75}" presName="negativeSpace" presStyleCnt="0"/>
      <dgm:spPr/>
    </dgm:pt>
    <dgm:pt modelId="{618EE113-3F15-41AC-BB64-4D1FCC6AF4DA}" type="pres">
      <dgm:prSet presAssocID="{2DD1BDDF-07E5-42D3-B196-5E44343A6F75}" presName="childText" presStyleLbl="conFgAcc1" presStyleIdx="1" presStyleCnt="3">
        <dgm:presLayoutVars>
          <dgm:bulletEnabled val="1"/>
        </dgm:presLayoutVars>
      </dgm:prSet>
      <dgm:spPr/>
    </dgm:pt>
    <dgm:pt modelId="{C7469334-20AB-4136-80C7-722D95B445DC}" type="pres">
      <dgm:prSet presAssocID="{FBA232A2-3454-42DF-AC01-70D5C899B035}" presName="spaceBetweenRectangles" presStyleCnt="0"/>
      <dgm:spPr/>
    </dgm:pt>
    <dgm:pt modelId="{085D8DF0-BB14-45BA-A28F-F25E9B631D1A}" type="pres">
      <dgm:prSet presAssocID="{7006D682-8CCC-475D-B2FE-BAC0176B2E70}" presName="parentLin" presStyleCnt="0"/>
      <dgm:spPr/>
    </dgm:pt>
    <dgm:pt modelId="{7AA7803C-BDF2-42D9-A93A-98FAB87F24B9}" type="pres">
      <dgm:prSet presAssocID="{7006D682-8CCC-475D-B2FE-BAC0176B2E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8FCCEC-4B06-436C-BE8B-0B02306B82EA}" type="pres">
      <dgm:prSet presAssocID="{7006D682-8CCC-475D-B2FE-BAC0176B2E70}" presName="parentText" presStyleLbl="node1" presStyleIdx="2" presStyleCnt="3" custScaleX="142660" custScaleY="128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14FDD-BBC3-4314-8787-49868D9D89F4}" type="pres">
      <dgm:prSet presAssocID="{7006D682-8CCC-475D-B2FE-BAC0176B2E70}" presName="negativeSpace" presStyleCnt="0"/>
      <dgm:spPr/>
    </dgm:pt>
    <dgm:pt modelId="{DC703EC7-478F-44A6-B6B9-8850B3FF1BAF}" type="pres">
      <dgm:prSet presAssocID="{7006D682-8CCC-475D-B2FE-BAC0176B2E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28CDD3-90AB-43C7-AD3F-63C4B292B01F}" type="presOf" srcId="{63E1FB7C-9DE5-40A3-95B8-E05BFF8B4C5E}" destId="{E3458469-378F-40BF-BD94-09E6EA215AAD}" srcOrd="1" destOrd="0" presId="urn:microsoft.com/office/officeart/2005/8/layout/list1"/>
    <dgm:cxn modelId="{F21370D1-4E03-4263-805D-576EE701F040}" srcId="{A065286C-F5EA-41BC-8F78-E4643247D050}" destId="{63E1FB7C-9DE5-40A3-95B8-E05BFF8B4C5E}" srcOrd="0" destOrd="0" parTransId="{E9E00FAD-6490-41BF-829D-74EF9248FF6E}" sibTransId="{5F2559FE-CC3C-495D-8071-F8245CE87F3C}"/>
    <dgm:cxn modelId="{8557B3B6-33F7-42AA-8842-080E70E04B42}" srcId="{A065286C-F5EA-41BC-8F78-E4643247D050}" destId="{2DD1BDDF-07E5-42D3-B196-5E44343A6F75}" srcOrd="1" destOrd="0" parTransId="{1E9E940D-4351-4D6D-859E-C245E9398D68}" sibTransId="{FBA232A2-3454-42DF-AC01-70D5C899B035}"/>
    <dgm:cxn modelId="{24C177E2-A2B3-4191-A36C-B40E3298871E}" type="presOf" srcId="{7006D682-8CCC-475D-B2FE-BAC0176B2E70}" destId="{7F8FCCEC-4B06-436C-BE8B-0B02306B82EA}" srcOrd="1" destOrd="0" presId="urn:microsoft.com/office/officeart/2005/8/layout/list1"/>
    <dgm:cxn modelId="{EE0D1737-23A2-4279-8996-6C416D9C5CA1}" type="presOf" srcId="{2DD1BDDF-07E5-42D3-B196-5E44343A6F75}" destId="{2819A004-994F-46B0-94E3-B5504B5F0CD5}" srcOrd="0" destOrd="0" presId="urn:microsoft.com/office/officeart/2005/8/layout/list1"/>
    <dgm:cxn modelId="{D0F9B296-85AD-4F26-8879-7EFC2E9621A3}" type="presOf" srcId="{7006D682-8CCC-475D-B2FE-BAC0176B2E70}" destId="{7AA7803C-BDF2-42D9-A93A-98FAB87F24B9}" srcOrd="0" destOrd="0" presId="urn:microsoft.com/office/officeart/2005/8/layout/list1"/>
    <dgm:cxn modelId="{C7CDB148-9D93-439C-856A-63F6B6E94085}" srcId="{A065286C-F5EA-41BC-8F78-E4643247D050}" destId="{7006D682-8CCC-475D-B2FE-BAC0176B2E70}" srcOrd="2" destOrd="0" parTransId="{E6B71B70-173A-4C5C-846E-CD07029C8CD5}" sibTransId="{5E29B7BD-E28D-4D5C-BC9C-F4DAB87F8C5A}"/>
    <dgm:cxn modelId="{CFAE6C55-3295-4678-B60E-9831F8031DE2}" type="presOf" srcId="{A065286C-F5EA-41BC-8F78-E4643247D050}" destId="{723E432B-5123-4808-9FA5-7B4276DCFC54}" srcOrd="0" destOrd="0" presId="urn:microsoft.com/office/officeart/2005/8/layout/list1"/>
    <dgm:cxn modelId="{A9E22A84-5D1F-40B0-8B53-32EDC0FE5FF1}" type="presOf" srcId="{63E1FB7C-9DE5-40A3-95B8-E05BFF8B4C5E}" destId="{08B21289-41A5-458B-8A08-82BADC83DD74}" srcOrd="0" destOrd="0" presId="urn:microsoft.com/office/officeart/2005/8/layout/list1"/>
    <dgm:cxn modelId="{88E7493B-8308-4BE4-9B09-C5077F1E232E}" type="presOf" srcId="{2DD1BDDF-07E5-42D3-B196-5E44343A6F75}" destId="{2ADD82D1-01BB-4170-A000-56954CAB8612}" srcOrd="1" destOrd="0" presId="urn:microsoft.com/office/officeart/2005/8/layout/list1"/>
    <dgm:cxn modelId="{F9EC1E62-6E70-4F29-81ED-C67B682ED9CA}" type="presParOf" srcId="{723E432B-5123-4808-9FA5-7B4276DCFC54}" destId="{2D1E6999-EF92-4A7B-B609-4156FB01E473}" srcOrd="0" destOrd="0" presId="urn:microsoft.com/office/officeart/2005/8/layout/list1"/>
    <dgm:cxn modelId="{59D7C2F7-6440-462C-AF3C-4D78336A5CC3}" type="presParOf" srcId="{2D1E6999-EF92-4A7B-B609-4156FB01E473}" destId="{08B21289-41A5-458B-8A08-82BADC83DD74}" srcOrd="0" destOrd="0" presId="urn:microsoft.com/office/officeart/2005/8/layout/list1"/>
    <dgm:cxn modelId="{6C3B51B6-F9FE-46B4-8982-83C87DB00EB6}" type="presParOf" srcId="{2D1E6999-EF92-4A7B-B609-4156FB01E473}" destId="{E3458469-378F-40BF-BD94-09E6EA215AAD}" srcOrd="1" destOrd="0" presId="urn:microsoft.com/office/officeart/2005/8/layout/list1"/>
    <dgm:cxn modelId="{828FE0DC-A004-4319-A9A1-F879541881E2}" type="presParOf" srcId="{723E432B-5123-4808-9FA5-7B4276DCFC54}" destId="{7752AF10-BAEF-4B22-A199-67E2169D7848}" srcOrd="1" destOrd="0" presId="urn:microsoft.com/office/officeart/2005/8/layout/list1"/>
    <dgm:cxn modelId="{76D2E83B-DDAA-4725-8297-E17D701F7CCF}" type="presParOf" srcId="{723E432B-5123-4808-9FA5-7B4276DCFC54}" destId="{CB84CFB0-60FA-4AFE-815E-E14DE1D27F8E}" srcOrd="2" destOrd="0" presId="urn:microsoft.com/office/officeart/2005/8/layout/list1"/>
    <dgm:cxn modelId="{CBF0849A-EF3C-419B-B7E4-4F6341C18391}" type="presParOf" srcId="{723E432B-5123-4808-9FA5-7B4276DCFC54}" destId="{3112E4A0-36B7-4348-B8B9-322921D8FA3E}" srcOrd="3" destOrd="0" presId="urn:microsoft.com/office/officeart/2005/8/layout/list1"/>
    <dgm:cxn modelId="{355E4D8C-5A6E-4951-850E-2D5A1B8FFE73}" type="presParOf" srcId="{723E432B-5123-4808-9FA5-7B4276DCFC54}" destId="{3B6C99D2-4276-4344-91C7-3AEE9454C23E}" srcOrd="4" destOrd="0" presId="urn:microsoft.com/office/officeart/2005/8/layout/list1"/>
    <dgm:cxn modelId="{1ACE5426-D9F8-4248-A542-B424A1ED3EE5}" type="presParOf" srcId="{3B6C99D2-4276-4344-91C7-3AEE9454C23E}" destId="{2819A004-994F-46B0-94E3-B5504B5F0CD5}" srcOrd="0" destOrd="0" presId="urn:microsoft.com/office/officeart/2005/8/layout/list1"/>
    <dgm:cxn modelId="{06309B6F-9AC4-417F-8112-608FB22C68F4}" type="presParOf" srcId="{3B6C99D2-4276-4344-91C7-3AEE9454C23E}" destId="{2ADD82D1-01BB-4170-A000-56954CAB8612}" srcOrd="1" destOrd="0" presId="urn:microsoft.com/office/officeart/2005/8/layout/list1"/>
    <dgm:cxn modelId="{8C7FAC0E-93A1-4FC8-A3A6-584839B3A58A}" type="presParOf" srcId="{723E432B-5123-4808-9FA5-7B4276DCFC54}" destId="{C623548A-F7C7-494A-8EDD-45D97C69BBF2}" srcOrd="5" destOrd="0" presId="urn:microsoft.com/office/officeart/2005/8/layout/list1"/>
    <dgm:cxn modelId="{6B342B9C-0A97-40BA-934B-ED55373C71B6}" type="presParOf" srcId="{723E432B-5123-4808-9FA5-7B4276DCFC54}" destId="{618EE113-3F15-41AC-BB64-4D1FCC6AF4DA}" srcOrd="6" destOrd="0" presId="urn:microsoft.com/office/officeart/2005/8/layout/list1"/>
    <dgm:cxn modelId="{5806E5C1-3CEC-4257-B90D-4AB6BD938D52}" type="presParOf" srcId="{723E432B-5123-4808-9FA5-7B4276DCFC54}" destId="{C7469334-20AB-4136-80C7-722D95B445DC}" srcOrd="7" destOrd="0" presId="urn:microsoft.com/office/officeart/2005/8/layout/list1"/>
    <dgm:cxn modelId="{F0814E96-1A90-4F8B-AC8C-B7714C78B12C}" type="presParOf" srcId="{723E432B-5123-4808-9FA5-7B4276DCFC54}" destId="{085D8DF0-BB14-45BA-A28F-F25E9B631D1A}" srcOrd="8" destOrd="0" presId="urn:microsoft.com/office/officeart/2005/8/layout/list1"/>
    <dgm:cxn modelId="{76C67020-1DC0-436E-BB1F-7E5213B3389B}" type="presParOf" srcId="{085D8DF0-BB14-45BA-A28F-F25E9B631D1A}" destId="{7AA7803C-BDF2-42D9-A93A-98FAB87F24B9}" srcOrd="0" destOrd="0" presId="urn:microsoft.com/office/officeart/2005/8/layout/list1"/>
    <dgm:cxn modelId="{AADEF4D0-CE92-4521-8D31-01674B941BEB}" type="presParOf" srcId="{085D8DF0-BB14-45BA-A28F-F25E9B631D1A}" destId="{7F8FCCEC-4B06-436C-BE8B-0B02306B82EA}" srcOrd="1" destOrd="0" presId="urn:microsoft.com/office/officeart/2005/8/layout/list1"/>
    <dgm:cxn modelId="{8839F47B-B5B4-4831-9841-2AF10DB9117B}" type="presParOf" srcId="{723E432B-5123-4808-9FA5-7B4276DCFC54}" destId="{61E14FDD-BBC3-4314-8787-49868D9D89F4}" srcOrd="9" destOrd="0" presId="urn:microsoft.com/office/officeart/2005/8/layout/list1"/>
    <dgm:cxn modelId="{6A44D536-DDFD-472E-B9D1-FC0FF114E568}" type="presParOf" srcId="{723E432B-5123-4808-9FA5-7B4276DCFC54}" destId="{DC703EC7-478F-44A6-B6B9-8850B3FF1BAF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1C59-10FB-4E33-8536-23A9F2BB3A57}" type="datetimeFigureOut">
              <a:rPr lang="ru-RU" smtClean="0"/>
              <a:pPr/>
              <a:t>12.04.18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474A-16C2-4478-B963-E11A17F2A3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krsc12.edumsko.ru/uploads/3000/2822/section/190589/img/logo/12.jpg"/>
          <p:cNvPicPr>
            <a:picLocks noChangeAspect="1" noChangeArrowheads="1"/>
          </p:cNvPicPr>
          <p:nvPr/>
        </p:nvPicPr>
        <p:blipFill>
          <a:blip r:embed="rId2"/>
          <a:srcRect l="26702" t="3499" r="19109" b="5750"/>
          <a:stretch>
            <a:fillRect/>
          </a:stretch>
        </p:blipFill>
        <p:spPr bwMode="auto">
          <a:xfrm>
            <a:off x="0" y="2857496"/>
            <a:ext cx="178591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Использование информационных  технологий  в начальных  классах – как  одно  из  условий повышения  качества образования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24580" name="Picture 4" descr="http://st.depositphotos.com/1323347/1333/v/950/depositphotos_13336269-stock-illustration-the-boy-goes-to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324048" cy="174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hdjpg.ru/img/picture/Apr/19/2e14316a1f3b536cfb3a2853aa412754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14884"/>
            <a:ext cx="2646326" cy="197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kizlicey2.dagschool.com/_http_schools/1749/kizlicey2/admin/ckfinder/core/connector/php/connector.phpfck_user_files/images/05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m0-tub-ru.yandex.net/i?id=b696e5ed86d9c39bb5750d0d7883bb91&amp;n=33&amp;h=215&amp;w=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0097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   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Экран притягивает внимание, которого мы порой не можем добиться при фронтальной работе с классом. Ребёнок становится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229600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51128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Georgia" pitchFamily="18" charset="0"/>
              </a:rPr>
              <a:t>Информационные компьютерные технологии (ИКТ) для повышения качества образования можно рассматривать в нескольких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направлениях.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1. </a:t>
            </a:r>
            <a:r>
              <a:rPr lang="ru-RU" sz="2000" b="1" i="1" u="sng" dirty="0" smtClean="0">
                <a:solidFill>
                  <a:srgbClr val="FFFF00"/>
                </a:solidFill>
                <a:latin typeface="Georgia" pitchFamily="18" charset="0"/>
              </a:rPr>
              <a:t>У</a:t>
            </a:r>
            <a:r>
              <a:rPr lang="ru-RU" sz="2700" b="1" i="1" u="sng" dirty="0" smtClean="0">
                <a:solidFill>
                  <a:srgbClr val="FFFF00"/>
                </a:solidFill>
              </a:rPr>
              <a:t>чебное </a:t>
            </a:r>
            <a:r>
              <a:rPr lang="ru-RU" sz="2700" b="1" i="1" u="sng" dirty="0">
                <a:solidFill>
                  <a:srgbClr val="FFFF00"/>
                </a:solidFill>
              </a:rPr>
              <a:t>предметно ориентированное применение компьютера на уроках в школе.</a:t>
            </a:r>
            <a:endParaRPr lang="ru-RU" sz="2000" b="1" i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Имеется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виду преподавание конкретного школьного предмета с помощью компьютера, интерактивной доски, специальных обучающих программ, ориентированных на данный предмет. Использование интерактивных технологий становится привычным явлением в российском образовании.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компьютером у детей повышает интерес и усиливает возможности доступа к современной, свежей информации, осуществляет «диалог» с источником знаний, к новой форме оценки знаний.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2.Учительское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применение компьютера</a:t>
            </a:r>
            <a:r>
              <a:rPr lang="ru-RU" sz="3200" b="1" dirty="0"/>
              <a:t>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55000" lnSpcReduction="20000"/>
          </a:bodyPr>
          <a:lstStyle/>
          <a:p>
            <a:pPr marL="342900" lvl="1" indent="-342900">
              <a:buNone/>
            </a:pPr>
            <a:r>
              <a:rPr lang="ru-RU" b="1" dirty="0"/>
              <a:t> 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всевозможное применение ИКТ в интересах учителя, начиная с организационной и контрольной поддержки в процессе урока и заканчивая разными видами домашней работы учителя. Компьютер предоставляет школьным работникам наиболее эффективно использовать своё время для улучшения качества усвоения учебного материала и для лучшего развития учеников. Вопрос о качестве образования, которое даёт школа, был актуальным во все времена. Повышение качества образования в наши дни невозможно без применения новых информационных технологий. В школе невозможно провести урок без привлечения средств наглядности, часто возникают проблемы. Где найти нужный материал и как лучше его продемонстрировать? На помощь пришёл компьютер. Информационные технологии помогают нам отправиться хоть на край света, и ученики превращаются в пытливых искателей знаний. Благодаря использованию ИКТ на уроках в школе учитель переходит от объяснительно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-иллюстрированного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способа обучения к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деятельностному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при котором ребенок становится активным субъектом учебной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592935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3.Досуговое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применение компьютера.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Имеется в виду весь спектр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использования ИКТ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диктуемого личными интересами (игры, увлечения и т.д.).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4.Организационное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применение ИКТ 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-вычислительная поддержка управления школой и образованием. Информатизация образования и науки является частью глобального процесса. Информационные и коммуникационные технологии признаны во всем мире ключевыми технологиями XXI века, которые на ближайшие десятилетия будут являться залогом экономического роста государства и основным двигателем научно-технического прогресса.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datas/informatika/IKT-na-urokakh-nachalnoj-shkoly/0008-008-Varianty-primenenija-IKT-v-obrazovatelnom-protsesse-nachalnoj-shko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b114d40567b7f6959e1f06ecfd21d84a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733675" cy="2047876"/>
          </a:xfrm>
          <a:prstGeom prst="rect">
            <a:avLst/>
          </a:prstGeom>
          <a:noFill/>
        </p:spPr>
      </p:pic>
      <p:pic>
        <p:nvPicPr>
          <p:cNvPr id="30724" name="Picture 4" descr="https://fs00.infourok.ru/images/doc/263/268033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29124" cy="3321843"/>
          </a:xfrm>
          <a:prstGeom prst="rect">
            <a:avLst/>
          </a:prstGeom>
          <a:noFill/>
        </p:spPr>
      </p:pic>
      <p:pic>
        <p:nvPicPr>
          <p:cNvPr id="30726" name="Picture 6" descr="https://fs00.infourok.ru/images/doc/128/150242/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14842" cy="3161132"/>
          </a:xfrm>
          <a:prstGeom prst="rect">
            <a:avLst/>
          </a:prstGeom>
          <a:noFill/>
        </p:spPr>
      </p:pic>
      <p:pic>
        <p:nvPicPr>
          <p:cNvPr id="30728" name="Picture 8" descr="https://im0-tub-ru.yandex.net/i?id=b2d9c2bfec50e227d2371cd61bba94d9&amp;n=33&amp;h=215&amp;w=2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29065"/>
            <a:ext cx="3571900" cy="2675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0-tub-ru.yandex.net/i?id=d2d00060e66ed93b600463215315de32&amp;n=33&amp;h=215&amp;w=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081893" cy="2500306"/>
          </a:xfrm>
          <a:prstGeom prst="rect">
            <a:avLst/>
          </a:prstGeom>
          <a:noFill/>
        </p:spPr>
      </p:pic>
      <p:pic>
        <p:nvPicPr>
          <p:cNvPr id="33796" name="Picture 4" descr="https://im0-tub-ru.yandex.net/i?id=965c5676aa8700c51201afea2107e303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162303" cy="2368974"/>
          </a:xfrm>
          <a:prstGeom prst="rect">
            <a:avLst/>
          </a:prstGeom>
          <a:noFill/>
        </p:spPr>
      </p:pic>
      <p:pic>
        <p:nvPicPr>
          <p:cNvPr id="33798" name="Picture 6" descr="https://im0-tub-ru.yandex.net/i?id=a973cea06471c12f878d5fab24af3a1e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3433010" cy="2571768"/>
          </a:xfrm>
          <a:prstGeom prst="rect">
            <a:avLst/>
          </a:prstGeom>
          <a:noFill/>
        </p:spPr>
      </p:pic>
      <p:pic>
        <p:nvPicPr>
          <p:cNvPr id="33800" name="Picture 8" descr="https://im0-tub-ru.yandex.net/i?id=1bddc0dda27d85c4c58d3a025cd53dfb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214686"/>
            <a:ext cx="4572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b3ee0dca67d31b244e869ee42231f7b1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291230" cy="3214686"/>
          </a:xfrm>
          <a:prstGeom prst="rect">
            <a:avLst/>
          </a:prstGeom>
          <a:noFill/>
        </p:spPr>
      </p:pic>
      <p:pic>
        <p:nvPicPr>
          <p:cNvPr id="32772" name="Picture 4" descr="http://overgraph.ru/images/1269897_horoshii-den-marsh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210229" cy="4214842"/>
          </a:xfrm>
          <a:prstGeom prst="rect">
            <a:avLst/>
          </a:prstGeom>
          <a:noFill/>
        </p:spPr>
      </p:pic>
      <p:pic>
        <p:nvPicPr>
          <p:cNvPr id="32774" name="Picture 6" descr="http://fs3.ppt4web.ru/images/132018/180012/640/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f3d16c5ed62f6967243bcd03843454cc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7346" cy="3429024"/>
          </a:xfrm>
          <a:prstGeom prst="rect">
            <a:avLst/>
          </a:prstGeom>
          <a:noFill/>
        </p:spPr>
      </p:pic>
      <p:pic>
        <p:nvPicPr>
          <p:cNvPr id="31748" name="Picture 4" descr="https://im0-tub-ru.yandex.net/i?id=ffb77e7245a15be68705550758ab841c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929090" cy="2943396"/>
          </a:xfrm>
          <a:prstGeom prst="rect">
            <a:avLst/>
          </a:prstGeom>
          <a:noFill/>
        </p:spPr>
      </p:pic>
      <p:pic>
        <p:nvPicPr>
          <p:cNvPr id="31750" name="Picture 6" descr="https://im0-tub-ru.yandex.net/i?id=6b60682b8c982f02344d7bca7fb380d4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8858" y="428604"/>
            <a:ext cx="3814455" cy="2857520"/>
          </a:xfrm>
          <a:prstGeom prst="rect">
            <a:avLst/>
          </a:prstGeom>
          <a:noFill/>
        </p:spPr>
      </p:pic>
      <p:pic>
        <p:nvPicPr>
          <p:cNvPr id="31752" name="Picture 8" descr="http://www.afradita-samara.ru/cumucijm/8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96869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FFFF00"/>
                </a:solidFill>
                <a:latin typeface="Cambria" pitchFamily="18" charset="0"/>
              </a:rPr>
              <a:t>"Скажи мне, и я забуду. </a:t>
            </a:r>
            <a:br>
              <a:rPr lang="ru-RU" b="1" i="1" dirty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Cambria" pitchFamily="18" charset="0"/>
              </a:rPr>
              <a:t>Покажи мне, - я смогу запомнить. </a:t>
            </a:r>
            <a:br>
              <a:rPr lang="ru-RU" b="1" i="1" dirty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Cambria" pitchFamily="18" charset="0"/>
              </a:rPr>
              <a:t>Позволь мне это сделать самому,</a:t>
            </a:r>
            <a:br>
              <a:rPr lang="ru-RU" b="1" i="1" dirty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Cambria" pitchFamily="18" charset="0"/>
              </a:rPr>
              <a:t>и это станет моим навсегда".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    Древняя </a:t>
            </a:r>
            <a:r>
              <a:rPr lang="ru-RU" b="1" dirty="0">
                <a:solidFill>
                  <a:srgbClr val="FF0000"/>
                </a:solidFill>
              </a:rPr>
              <a:t>мудрость </a:t>
            </a:r>
          </a:p>
        </p:txBody>
      </p:sp>
      <p:pic>
        <p:nvPicPr>
          <p:cNvPr id="23554" name="Picture 2" descr="https://im0-tub-ru.yandex.net/i?id=3457c5e535406e1c95f6405e1b041e88&amp;n=33&amp;h=215&amp;w=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6286544" cy="361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Но 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стоит  забывать о вопросе 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возможного 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негативного  воздействия  компьютерной  техники на организм ребёнка . Признавая, что  компьютер -  мощный ресурс  направленный  на  развитие  интеллекта  детей, необходимо  тщательно  организовать НОД, соблюдая  правила  использования современных  ИКТ.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122" name="Picture 2" descr="https://im0-tub-ru.yandex.net/i?id=687a1ec4b590c3b1f8c67d1dc5865527&amp;n=33&amp;h=215&amp;w=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357562"/>
            <a:ext cx="5929354" cy="325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nosibest.ru/wp-content/uploads/2017/01/10472-blank-deklaracii-na-vozvrat-podohodnogo-naloga-za-pokupku-kvartiry-za-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42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0066"/>
                </a:solidFill>
                <a:latin typeface="Georgia" pitchFamily="18" charset="0"/>
              </a:rPr>
              <a:t>   При </a:t>
            </a:r>
            <a:r>
              <a:rPr lang="ru-RU" sz="2700" b="1" dirty="0">
                <a:solidFill>
                  <a:srgbClr val="FF0066"/>
                </a:solidFill>
                <a:latin typeface="Georgia" pitchFamily="18" charset="0"/>
              </a:rPr>
              <a:t>разработке урока с использованием ИКТ нужно уделять особое внимание здоровью детей. Обязательно включать  физические и динамические паузы, зарядку для глаз.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5842" name="Picture 2" descr="https://im0-tub-ru.yandex.net/i?id=7541d6679a5e7ce24ae867de9dc977c9&amp;n=33&amp;h=215&amp;w=3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219" y="2285992"/>
            <a:ext cx="8552623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505"/>
                </a:solidFill>
                <a:latin typeface="Times New Roman" pitchFamily="18" charset="0"/>
                <a:cs typeface="Times New Roman" pitchFamily="18" charset="0"/>
              </a:rPr>
              <a:t>РЕКОМЕНДАЦИИ К ОФОРМЛЕНИЮ ПРЕЗЕНТАЦИЙ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7000924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          Конечно</a:t>
            </a:r>
            <a:r>
              <a:rPr lang="ru-RU" b="1" dirty="0">
                <a:latin typeface="Constantia" pitchFamily="18" charset="0"/>
              </a:rPr>
              <a:t>, использование ИКТ на каждом уроке достаточно сложно и трудоёмко, так как возрастает роль и ответственность учителя. Ему всегда приходится находиться в поиске приёмов и средств организации учебно-познавательной деятельности учащихся так, чтобы урок стал максимально информативным, продуктивным, а главное — незабываемым.</a:t>
            </a:r>
          </a:p>
          <a:p>
            <a:pPr>
              <a:buNone/>
            </a:pPr>
            <a:r>
              <a:rPr lang="ru-RU" b="1" dirty="0" smtClean="0">
                <a:latin typeface="Constantia" pitchFamily="18" charset="0"/>
              </a:rPr>
              <a:t>         Я </a:t>
            </a:r>
            <a:r>
              <a:rPr lang="ru-RU" b="1" dirty="0">
                <a:latin typeface="Constantia" pitchFamily="18" charset="0"/>
              </a:rPr>
              <a:t>уверена, что ИКТ на уроках  не только возможны, но и необходимы. Они существенно расширяют возможности современного урока, в чем я еще раз убедилась, применяя ИКТ на своих уроках.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im0-tub-ru.yandex.net/i?id=8f60bc291702f0457fd4b3875535196c&amp;n=33&amp;h=215&amp;w=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571744"/>
            <a:ext cx="2428860" cy="404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unekplanet.ru/site_files/images/495_50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57694"/>
            <a:ext cx="237723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51"/>
          <a:ext cx="8229600" cy="278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2857496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настоящее время учитель  должен стать координатором информационного потока.  Сегодня традиционная схема обучения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«учитель – ученик – учебник»,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заменена на новую схему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«учитель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ученик – учебник -  компьютер».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компьютеры стали использоваться в образовании появился термин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«новые информационные технологии» (НИТ).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при этом используются телекоммуникации, то появляется термин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«информационно-коммуникационные технологии» - ИКТ.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Cambria" pitchFamily="18" charset="0"/>
              </a:rPr>
              <a:t>Английская пословица гласит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«Я услышал – и забыл, я увидел – и запомнил».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dirty="0" smtClean="0">
                <a:latin typeface="Book Antiqua" pitchFamily="18" charset="0"/>
              </a:rPr>
              <a:t>Учёными </a:t>
            </a:r>
            <a:r>
              <a:rPr lang="ru-RU" sz="2800" dirty="0">
                <a:latin typeface="Book Antiqua" pitchFamily="18" charset="0"/>
              </a:rPr>
              <a:t>доказано, что использование ИКТ позволяет погрузиться в другой мир, увидеть его своими глазами. По данным исследований, в памяти человека остается </a:t>
            </a:r>
            <a:endParaRPr lang="ru-RU" sz="28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Book Antiqua" pitchFamily="18" charset="0"/>
              </a:rPr>
              <a:t>1/4 </a:t>
            </a:r>
            <a:r>
              <a:rPr lang="ru-RU" sz="2800" b="1" i="1" dirty="0">
                <a:latin typeface="Book Antiqua" pitchFamily="18" charset="0"/>
              </a:rPr>
              <a:t>часть услышанного материала</a:t>
            </a:r>
            <a:r>
              <a:rPr lang="ru-RU" sz="2800" b="1" i="1" dirty="0" smtClean="0">
                <a:latin typeface="Book Antiqua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Book Antiqua" pitchFamily="18" charset="0"/>
              </a:rPr>
              <a:t> </a:t>
            </a:r>
            <a:r>
              <a:rPr lang="ru-RU" sz="2800" b="1" i="1" dirty="0">
                <a:latin typeface="Book Antiqua" pitchFamily="18" charset="0"/>
              </a:rPr>
              <a:t>1/3 часть увиденного</a:t>
            </a:r>
            <a:r>
              <a:rPr lang="ru-RU" sz="2800" b="1" i="1" dirty="0" smtClean="0">
                <a:latin typeface="Book Antiqua" pitchFamily="18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Book Antiqua" pitchFamily="18" charset="0"/>
              </a:rPr>
              <a:t> </a:t>
            </a:r>
            <a:r>
              <a:rPr lang="ru-RU" sz="2800" b="1" i="1" dirty="0">
                <a:latin typeface="Book Antiqua" pitchFamily="18" charset="0"/>
              </a:rPr>
              <a:t>1/2 часть увиденного и услышанного, </a:t>
            </a:r>
            <a:endParaRPr lang="ru-RU" sz="2800" b="1" i="1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latin typeface="Book Antiqua" pitchFamily="18" charset="0"/>
              </a:rPr>
              <a:t>3/4 </a:t>
            </a:r>
            <a:r>
              <a:rPr lang="ru-RU" sz="2800" b="1" i="1" dirty="0">
                <a:latin typeface="Book Antiqua" pitchFamily="18" charset="0"/>
              </a:rPr>
              <a:t>части материала, если ученик привлечен в активные действия в процессе обучения. </a:t>
            </a:r>
            <a:endParaRPr lang="ru-RU" b="1" i="1" dirty="0">
              <a:latin typeface="Book Antiqu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/237038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</a:t>
            </a:r>
            <a:r>
              <a:rPr lang="ru-RU" sz="3000" b="1" dirty="0" smtClean="0"/>
              <a:t>Применение </a:t>
            </a:r>
            <a:r>
              <a:rPr lang="ru-RU" sz="3000" b="1" dirty="0"/>
              <a:t>ИКТ на уроках позволяет : 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>
                <a:latin typeface="Cambria" pitchFamily="18" charset="0"/>
              </a:rPr>
              <a:t>усилить положительную мотивацию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>
                <a:latin typeface="Cambria" pitchFamily="18" charset="0"/>
              </a:rPr>
              <a:t>активизировать познавательную деятельность обучающихся;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>
                <a:latin typeface="Cambria" pitchFamily="18" charset="0"/>
              </a:rPr>
              <a:t>реализовать идеи развивающего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>
                <a:latin typeface="Cambria" pitchFamily="18" charset="0"/>
              </a:rPr>
              <a:t>повысить темп урока;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>
                <a:latin typeface="Cambria" pitchFamily="18" charset="0"/>
              </a:rPr>
              <a:t>увеличить объем самостоятельной</a:t>
            </a:r>
          </a:p>
          <a:p>
            <a:pPr lvl="0">
              <a:buNone/>
            </a:pPr>
            <a:r>
              <a:rPr lang="ru-RU" sz="2400" b="1" i="1" dirty="0">
                <a:latin typeface="Cambria" pitchFamily="18" charset="0"/>
              </a:rPr>
              <a:t>работы обучающихся; </a:t>
            </a:r>
            <a:endParaRPr lang="ru-RU" sz="2400" b="1" i="1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latin typeface="Cambria" pitchFamily="18" charset="0"/>
              </a:rPr>
              <a:t>повысить </a:t>
            </a:r>
            <a:r>
              <a:rPr lang="ru-RU" sz="2400" b="1" i="1" dirty="0">
                <a:latin typeface="Cambria" pitchFamily="18" charset="0"/>
              </a:rPr>
              <a:t>качество образования;      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allday1.com/imagedb/10/6/39efc0d3738af8e58c82a9382f9c8.jpg"/>
          <p:cNvPicPr>
            <a:picLocks noChangeAspect="1" noChangeArrowheads="1"/>
          </p:cNvPicPr>
          <p:nvPr/>
        </p:nvPicPr>
        <p:blipFill>
          <a:blip r:embed="rId2"/>
          <a:srcRect r="10636" b="4118"/>
          <a:stretch>
            <a:fillRect/>
          </a:stretch>
        </p:blipFill>
        <p:spPr bwMode="auto">
          <a:xfrm>
            <a:off x="6715140" y="2714620"/>
            <a:ext cx="2428860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ИКТ позволяет проводить уроки: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Применение </a:t>
            </a:r>
            <a:r>
              <a:rPr lang="ru-RU" sz="3600" b="1" dirty="0">
                <a:solidFill>
                  <a:srgbClr val="C00000"/>
                </a:solidFill>
              </a:rPr>
              <a:t>на уроках ИКТ </a:t>
            </a:r>
            <a:r>
              <a:rPr lang="ru-RU" sz="3600" b="1" dirty="0" smtClean="0">
                <a:solidFill>
                  <a:srgbClr val="C00000"/>
                </a:solidFill>
              </a:rPr>
              <a:t>способствует: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435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Использование информационных  технологий  в начальных  классах – как  одно  из  условий повышения  качества образования</vt:lpstr>
      <vt:lpstr>Слайд 2</vt:lpstr>
      <vt:lpstr>Слайд 3</vt:lpstr>
      <vt:lpstr>Слайд 4</vt:lpstr>
      <vt:lpstr>Английская пословица гласит:  «Я услышал – и забыл, я увидел – и запомнил».</vt:lpstr>
      <vt:lpstr>Слайд 6</vt:lpstr>
      <vt:lpstr>Слайд 7</vt:lpstr>
      <vt:lpstr>Использование ИКТ позволяет проводить уроки: </vt:lpstr>
      <vt:lpstr> Применение на уроках ИКТ способствует: </vt:lpstr>
      <vt:lpstr>Слайд 10</vt:lpstr>
      <vt:lpstr>      Экран притягивает внимание, которого мы порой не можем добиться при фронтальной работе с классом. Ребёнок становится </vt:lpstr>
      <vt:lpstr>Информационные компьютерные технологии (ИКТ) для повышения качества образования можно рассматривать в нескольких направлениях. 1. Учебное предметно ориентированное применение компьютера на уроках в школе.</vt:lpstr>
      <vt:lpstr>2.Учительское применение компьютера </vt:lpstr>
      <vt:lpstr>Слайд 14</vt:lpstr>
      <vt:lpstr>Слайд 15</vt:lpstr>
      <vt:lpstr>Слайд 16</vt:lpstr>
      <vt:lpstr>Слайд 17</vt:lpstr>
      <vt:lpstr>Слайд 18</vt:lpstr>
      <vt:lpstr>Слайд 19</vt:lpstr>
      <vt:lpstr>    Но  не  стоит  забывать о вопросе  возможного  негативного  воздействия  компьютерной  техники на организм ребёнка . Признавая, что  компьютер -  мощный ресурс  направленный  на  развитие  интеллекта  детей, необходимо  тщательно  организовать НОД, соблюдая  правила  использования современных  ИКТ. </vt:lpstr>
      <vt:lpstr>Слайд 21</vt:lpstr>
      <vt:lpstr>   При разработке урока с использованием ИКТ нужно уделять особое внимание здоровью детей. Обязательно включать  физические и динамические паузы, зарядку для глаз.  </vt:lpstr>
      <vt:lpstr>РЕКОМЕНДАЦИИ К ОФОРМЛЕНИЮ ПРЕЗЕНТАЦИЙ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05</dc:creator>
  <cp:lastModifiedBy>05</cp:lastModifiedBy>
  <cp:revision>30</cp:revision>
  <dcterms:created xsi:type="dcterms:W3CDTF">2017-03-28T14:49:17Z</dcterms:created>
  <dcterms:modified xsi:type="dcterms:W3CDTF">2018-04-12T18:04:19Z</dcterms:modified>
</cp:coreProperties>
</file>