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1" r:id="rId6"/>
    <p:sldId id="265" r:id="rId7"/>
    <p:sldId id="269" r:id="rId8"/>
    <p:sldId id="260" r:id="rId9"/>
    <p:sldId id="271" r:id="rId10"/>
    <p:sldId id="270" r:id="rId11"/>
    <p:sldId id="266" r:id="rId12"/>
    <p:sldId id="262" r:id="rId13"/>
    <p:sldId id="263" r:id="rId14"/>
    <p:sldId id="264" r:id="rId15"/>
    <p:sldId id="267" r:id="rId16"/>
    <p:sldId id="268" r:id="rId17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11069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F645B-F3E2-49ED-A674-028DA4CCA3B1}" type="datetimeFigureOut">
              <a:rPr lang="ru-RU" smtClean="0"/>
              <a:pPr/>
              <a:t>06.10.2011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76422-7D3E-43BE-8E54-36E028913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76422-7D3E-43BE-8E54-36E0289131F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76422-7D3E-43BE-8E54-36E0289131F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76422-7D3E-43BE-8E54-36E0289131F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76422-7D3E-43BE-8E54-36E0289131F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76422-7D3E-43BE-8E54-36E0289131F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0">
    <p:cover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 advClick="0" advTm="10000">
    <p:cover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 advClick="0" advTm="10000">
    <p:cover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 advClick="0" advTm="10000">
    <p:cover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0">
    <p:cover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 advClick="0" advTm="10000">
    <p:cover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 advClick="0" advTm="10000">
    <p:cover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 advClick="0" advTm="10000">
    <p:cover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 advClick="0" advTm="10000">
    <p:cover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 advClick="0" advTm="10000">
    <p:cover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 advTm="10000">
    <p:cover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E89C6B-49C0-4541-98A6-8FC0A7C53302}" type="datetimeFigureOut">
              <a:rPr lang="ru-RU" smtClean="0"/>
              <a:pPr/>
              <a:t>06.10.2011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19DD2A-95E5-4A96-9EE7-D676562A76C9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10000">
    <p:cover dir="ru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472" y="1928802"/>
            <a:ext cx="785818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Каспийское море – </a:t>
            </a:r>
          </a:p>
          <a:p>
            <a:pPr algn="ctr"/>
            <a:r>
              <a:rPr lang="ru-RU" sz="60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закрытый водоем</a:t>
            </a:r>
            <a:endParaRPr lang="ru-RU" sz="6000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 spd="slow" advClick="0" advTm="20093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cology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 advClick="0" advTm="10422">
    <p:cover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rogKasReg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14387"/>
            <a:ext cx="9144000" cy="6829225"/>
          </a:xfrm>
          <a:prstGeom prst="rect">
            <a:avLst/>
          </a:prstGeom>
        </p:spPr>
      </p:pic>
    </p:spTree>
  </p:cSld>
  <p:clrMapOvr>
    <a:masterClrMapping/>
  </p:clrMapOvr>
  <p:transition spd="slow" advClick="0" advTm="15406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raq0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71538" y="1643050"/>
            <a:ext cx="7215238" cy="48251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71604" y="571480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i="1" dirty="0" smtClean="0">
                <a:solidFill>
                  <a:srgbClr val="1106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Аварий на Каспийском  море</a:t>
            </a:r>
            <a:endParaRPr lang="ru-RU" sz="3600" i="1" dirty="0">
              <a:solidFill>
                <a:srgbClr val="11069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Click="0" advTm="10078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1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 advClick="0" advTm="10329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img29861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</p:spTree>
  </p:cSld>
  <p:clrMapOvr>
    <a:masterClrMapping/>
  </p:clrMapOvr>
  <p:transition spd="slow" advClick="0" advTm="12063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6248" y="500042"/>
            <a:ext cx="4572000" cy="560153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dirty="0" smtClean="0"/>
              <a:t>Сенат (верхняя палата парламента Казахстана) ратифицировал Рамочную конвенцию о защите морской среды Каспийского моря. </a:t>
            </a:r>
          </a:p>
          <a:p>
            <a:pPr algn="just"/>
            <a:r>
              <a:rPr lang="ru-RU" sz="1600" dirty="0" smtClean="0"/>
              <a:t>"Целью конвенции является защита морской среды Каспия от загрязнений, включая защиту, сохранение, восстановление, устойчивое и рациональное использование его биоресурсов", - сказал в среду, выступая на пленарном заседании палаты, вице-министр охраны окружающей среды Казахстана Султангали Кесенбаев. </a:t>
            </a:r>
          </a:p>
          <a:p>
            <a:pPr algn="just"/>
            <a:r>
              <a:rPr lang="ru-RU" sz="1600" dirty="0" smtClean="0"/>
              <a:t>Конвенцией предусмотрено, в частности, составление плана действий для защиты морской среды Каспия, разработка программ мониторинга качества и количества воды, а также разработка централизованной базы данных, которая станет основой для принятия решений и общим источником информации для специалистов прикаспийских стран. </a:t>
            </a:r>
          </a:p>
          <a:p>
            <a:pPr algn="just"/>
            <a:r>
              <a:rPr lang="ru-RU" sz="1600" dirty="0" smtClean="0"/>
              <a:t>Закон о ратификации передан на подпись президенту Казахстана Нурсултану Назарбаеву.</a:t>
            </a:r>
            <a:endParaRPr lang="ru-RU" sz="1600" dirty="0"/>
          </a:p>
        </p:txBody>
      </p:sp>
      <p:pic>
        <p:nvPicPr>
          <p:cNvPr id="4" name="Рисунок 3" descr="image.jpe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214290"/>
            <a:ext cx="2489200" cy="1854200"/>
          </a:xfrm>
          <a:prstGeom prst="rect">
            <a:avLst/>
          </a:prstGeom>
        </p:spPr>
      </p:pic>
      <p:pic>
        <p:nvPicPr>
          <p:cNvPr id="5" name="Рисунок 4" descr="images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2844" y="4643446"/>
            <a:ext cx="2286000" cy="1809750"/>
          </a:xfrm>
          <a:prstGeom prst="rect">
            <a:avLst/>
          </a:prstGeom>
        </p:spPr>
      </p:pic>
      <p:pic>
        <p:nvPicPr>
          <p:cNvPr id="6" name="Рисунок 5" descr="Summit-for-web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928662" y="2214554"/>
            <a:ext cx="3333750" cy="2343150"/>
          </a:xfrm>
          <a:prstGeom prst="rect">
            <a:avLst/>
          </a:prstGeom>
        </p:spPr>
      </p:pic>
    </p:spTree>
  </p:cSld>
  <p:clrMapOvr>
    <a:masterClrMapping/>
  </p:clrMapOvr>
  <p:transition spd="slow" advClick="0" advTm="31296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84fc721aff0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 rot="19826006">
            <a:off x="448655" y="2881441"/>
            <a:ext cx="7579575" cy="92333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Сохраним Каспии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 advClick="0" advTm="89000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3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con150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2113342" y="1357298"/>
            <a:ext cx="4714908" cy="4286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85720" y="142852"/>
            <a:ext cx="8358246" cy="769441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effectLst>
            <a:outerShdw blurRad="57150" dist="38100" dir="5400000" algn="ctr" rotWithShape="0">
              <a:schemeClr val="accent2">
                <a:shade val="9000"/>
                <a:satMod val="105000"/>
                <a:alpha val="48000"/>
              </a:schemeClr>
            </a:outerShdw>
            <a:reflection blurRad="6350" stA="50000" endA="300" endPos="90000" dist="508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3175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Прибрежные страны Каспия</a:t>
            </a:r>
            <a:endParaRPr lang="ru-RU" sz="4400" b="1" cap="none" spc="0" dirty="0">
              <a:ln w="3175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7" name="Рисунок 6" descr="azer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000100" y="4071942"/>
            <a:ext cx="1738314" cy="17383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f_1440431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857620" y="4857760"/>
            <a:ext cx="2857520" cy="16328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image001(33).gif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214282" y="2000240"/>
            <a:ext cx="2357454" cy="15716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183_or.pn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6892295" y="3714752"/>
            <a:ext cx="2251705" cy="15001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Kazakhstan.gif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5786446" y="2000240"/>
            <a:ext cx="2571750" cy="1409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 advClick="0" advTm="45219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3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300"/>
                            </p:stCondLst>
                            <p:childTnLst>
                              <p:par>
                                <p:cTn id="20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300"/>
                            </p:stCondLst>
                            <p:childTnLst>
                              <p:par>
                                <p:cTn id="2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300"/>
                            </p:stCondLst>
                            <p:childTnLst>
                              <p:par>
                                <p:cTn id="3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300"/>
                            </p:stCondLst>
                            <p:childTnLst>
                              <p:par>
                                <p:cTn id="3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2300"/>
                            </p:stCondLst>
                            <p:childTnLst>
                              <p:par>
                                <p:cTn id="4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kaspy_z50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 rot="20279197">
            <a:off x="791106" y="2053423"/>
            <a:ext cx="7266730" cy="2585323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  <a:reflection blurRad="6350" stA="50000" endA="300" endPos="90000" dist="50800" dir="5400000" sy="-100000" algn="bl" rotWithShape="0"/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Каспии под угрозой экологической катастрофы</a:t>
            </a:r>
            <a:endParaRPr lang="ru-RU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 advClick="0" advTm="15296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29322" y="142852"/>
            <a:ext cx="264320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Каспийское море - самый крупный закрытый водный бассейн в мире, расположенный между Европой и Азией, окруженный территориями Азербайджана, Ирана, Казахстана, России и Туркменистана.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Этот водоем привлекал своей красотой, волшебством и загадочным миром еще с давних времен и находился в центре внимания известных путешественников, ученых, а также некоторых государственных деятелей.</a:t>
            </a:r>
            <a:endParaRPr lang="ru-RU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1205390064_caspiansea.a2003090.0935.250m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57158" y="357166"/>
            <a:ext cx="5404757" cy="5878286"/>
          </a:xfrm>
          <a:prstGeom prst="rect">
            <a:avLst/>
          </a:prstGeom>
        </p:spPr>
      </p:pic>
    </p:spTree>
  </p:cSld>
  <p:clrMapOvr>
    <a:masterClrMapping/>
  </p:clrMapOvr>
  <p:transition spd="slow" advClick="0" advTm="21266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51894d0bf7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71472" y="1142984"/>
            <a:ext cx="7929586" cy="53578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28662" y="214290"/>
            <a:ext cx="690823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Обитатели Каспия</a:t>
            </a:r>
            <a:endParaRPr lang="ru-RU" sz="4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slow" advClick="0" advTm="14970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2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741F0BA6FC1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1472" y="714356"/>
            <a:ext cx="3619525" cy="2714644"/>
          </a:xfrm>
          <a:prstGeom prst="rect">
            <a:avLst/>
          </a:prstGeom>
        </p:spPr>
      </p:pic>
      <p:pic>
        <p:nvPicPr>
          <p:cNvPr id="3" name="Рисунок 2" descr="9162778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0" y="3560886"/>
            <a:ext cx="4171948" cy="29685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 rot="19094738">
            <a:off x="6810" y="2967335"/>
            <a:ext cx="91303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BottomDown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Обитатели вымирают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 advClick="0" advTm="28278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85543_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1472" y="3786190"/>
            <a:ext cx="3786214" cy="2464400"/>
          </a:xfrm>
          <a:prstGeom prst="rect">
            <a:avLst/>
          </a:prstGeom>
        </p:spPr>
      </p:pic>
      <p:pic>
        <p:nvPicPr>
          <p:cNvPr id="5" name="Рисунок 4" descr="7997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786314" y="1000108"/>
            <a:ext cx="3810000" cy="2495550"/>
          </a:xfrm>
          <a:prstGeom prst="rect">
            <a:avLst/>
          </a:prstGeom>
        </p:spPr>
      </p:pic>
    </p:spTree>
  </p:cSld>
  <p:clrMapOvr>
    <a:masterClrMapping/>
  </p:clrMapOvr>
  <p:transition spd="slow" advClick="0" advTm="15078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714357"/>
            <a:ext cx="30003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1106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Гибель морского зверя и осетровой рыбы на Каспии связана с добычей и транспортировкой нефти. Об этом впервые прямо заявила природоохранная прокуратура Атырауской области.</a:t>
            </a:r>
            <a:endParaRPr lang="ru-RU" sz="2000" dirty="0">
              <a:solidFill>
                <a:srgbClr val="11069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0000013803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714744" y="428604"/>
            <a:ext cx="1905013" cy="1428760"/>
          </a:xfrm>
          <a:prstGeom prst="rect">
            <a:avLst/>
          </a:prstGeom>
        </p:spPr>
      </p:pic>
      <p:pic>
        <p:nvPicPr>
          <p:cNvPr id="6" name="Рисунок 5" descr="generalinfo_01_1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715140" y="1000108"/>
            <a:ext cx="2214578" cy="1786640"/>
          </a:xfrm>
          <a:prstGeom prst="rect">
            <a:avLst/>
          </a:prstGeom>
        </p:spPr>
      </p:pic>
      <p:pic>
        <p:nvPicPr>
          <p:cNvPr id="7" name="Рисунок 6" descr="prw_170x_of_pic115583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214810" y="2786058"/>
            <a:ext cx="2143140" cy="1613659"/>
          </a:xfrm>
          <a:prstGeom prst="rect">
            <a:avLst/>
          </a:prstGeom>
        </p:spPr>
      </p:pic>
      <p:pic>
        <p:nvPicPr>
          <p:cNvPr id="8" name="Рисунок 7" descr="023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786578" y="4071942"/>
            <a:ext cx="2197892" cy="1690686"/>
          </a:xfrm>
          <a:prstGeom prst="rect">
            <a:avLst/>
          </a:prstGeom>
        </p:spPr>
      </p:pic>
      <p:pic>
        <p:nvPicPr>
          <p:cNvPr id="9" name="Рисунок 8" descr="1351990_ryba3.jpg.jpe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1000100" y="4214818"/>
            <a:ext cx="2116681" cy="1714512"/>
          </a:xfrm>
          <a:prstGeom prst="rect">
            <a:avLst/>
          </a:prstGeom>
        </p:spPr>
      </p:pic>
      <p:pic>
        <p:nvPicPr>
          <p:cNvPr id="10" name="Рисунок 9" descr="files.jpe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3571868" y="4786322"/>
            <a:ext cx="2273182" cy="1738316"/>
          </a:xfrm>
          <a:prstGeom prst="rect">
            <a:avLst/>
          </a:prstGeom>
        </p:spPr>
      </p:pic>
    </p:spTree>
  </p:cSld>
  <p:clrMapOvr>
    <a:masterClrMapping/>
  </p:clrMapOvr>
  <p:transition spd="slow" advClick="0" advTm="70166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kckm-act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-1" y="0"/>
            <a:ext cx="9068109" cy="6858000"/>
          </a:xfrm>
          <a:prstGeom prst="rect">
            <a:avLst/>
          </a:prstGeom>
        </p:spPr>
      </p:pic>
    </p:spTree>
  </p:cSld>
  <p:clrMapOvr>
    <a:masterClrMapping/>
  </p:clrMapOvr>
  <p:transition spd="slow" advClick="0" advTm="10390">
    <p:cover dir="r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5"/>
  <p:tag name="ISPRING_ULTRA_SCORM_DURATION" val="3600"/>
  <p:tag name="ISPRING_ULTRA_SCORM_QUIZ_NUMBER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279</TotalTime>
  <Words>231</Words>
  <Application>Microsoft Office PowerPoint</Application>
  <PresentationFormat>Экран (4:3)</PresentationFormat>
  <Paragraphs>20</Paragraphs>
  <Slides>16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Каспийское море – закрытый водоем</dc:title>
  <dc:creator>Admin</dc:creator>
  <cp:lastModifiedBy>COMP</cp:lastModifiedBy>
  <cp:revision>32</cp:revision>
  <dcterms:created xsi:type="dcterms:W3CDTF">2009-09-12T17:38:48Z</dcterms:created>
  <dcterms:modified xsi:type="dcterms:W3CDTF">2011-10-06T14:31:58Z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666986</vt:lpwstr>
  </property>
  <property fmtid="{D5CDD505-2E9C-101B-9397-08002B2CF9AE}" pid="3" name="NXPowerLiteVersion">
    <vt:lpwstr>D4.1.2</vt:lpwstr>
  </property>
</Properties>
</file>