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61" r:id="rId6"/>
    <p:sldId id="265" r:id="rId7"/>
    <p:sldId id="269" r:id="rId8"/>
    <p:sldId id="260" r:id="rId9"/>
    <p:sldId id="271" r:id="rId10"/>
    <p:sldId id="270" r:id="rId11"/>
    <p:sldId id="266" r:id="rId12"/>
    <p:sldId id="262" r:id="rId13"/>
    <p:sldId id="263" r:id="rId14"/>
    <p:sldId id="264" r:id="rId15"/>
    <p:sldId id="267" r:id="rId16"/>
    <p:sldId id="268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106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F645B-F3E2-49ED-A674-028DA4CCA3B1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76422-7D3E-43BE-8E54-36E0289131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6422-7D3E-43BE-8E54-36E0289131F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6422-7D3E-43BE-8E54-36E0289131F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6422-7D3E-43BE-8E54-36E0289131F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6422-7D3E-43BE-8E54-36E0289131F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76422-7D3E-43BE-8E54-36E0289131F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10000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10000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E89C6B-49C0-4541-98A6-8FC0A7C53302}" type="datetimeFigureOut">
              <a:rPr lang="ru-RU" smtClean="0"/>
              <a:pPr/>
              <a:t>06.10.2011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9DD2A-95E5-4A96-9EE7-D676562A76C9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10000"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928802"/>
            <a:ext cx="785818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Каспийское море – </a:t>
            </a:r>
          </a:p>
          <a:p>
            <a:pPr algn="ctr"/>
            <a:r>
              <a:rPr lang="ru-RU" sz="60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закрытый водоем</a:t>
            </a:r>
            <a:endParaRPr lang="ru-RU" sz="60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 advClick="0" advTm="20093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colog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0422">
    <p:cover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rogKasRe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14387"/>
            <a:ext cx="9144000" cy="6829225"/>
          </a:xfrm>
          <a:prstGeom prst="rect">
            <a:avLst/>
          </a:prstGeom>
        </p:spPr>
      </p:pic>
    </p:spTree>
  </p:cSld>
  <p:clrMapOvr>
    <a:masterClrMapping/>
  </p:clrMapOvr>
  <p:transition spd="slow" advClick="0" advTm="1540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raq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71538" y="1643050"/>
            <a:ext cx="7215238" cy="4825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57148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i="1" dirty="0" smtClean="0">
                <a:solidFill>
                  <a:srgbClr val="110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Аварий на Каспийском  море</a:t>
            </a:r>
            <a:endParaRPr lang="ru-RU" sz="3600" i="1" dirty="0">
              <a:solidFill>
                <a:srgbClr val="1106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10078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1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0329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mg2986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 spd="slow" advClick="0" advTm="12063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48" y="500042"/>
            <a:ext cx="4572000" cy="560153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 smtClean="0"/>
              <a:t>Сенат (верхняя палата парламента Казахстана) ратифицировал Рамочную конвенцию о защите морской среды Каспийского моря. </a:t>
            </a:r>
          </a:p>
          <a:p>
            <a:pPr algn="just"/>
            <a:r>
              <a:rPr lang="ru-RU" sz="1600" dirty="0" smtClean="0"/>
              <a:t>"Целью конвенции является защита морской среды Каспия от загрязнений, включая защиту, сохранение, восстановление, устойчивое и рациональное использование его биоресурсов", - сказал в среду, выступая на пленарном заседании палаты, вице-министр охраны окружающей среды Казахстана Султангали Кесенбаев. </a:t>
            </a:r>
          </a:p>
          <a:p>
            <a:pPr algn="just"/>
            <a:r>
              <a:rPr lang="ru-RU" sz="1600" dirty="0" smtClean="0"/>
              <a:t>Конвенцией предусмотрено, в частности, составление плана действий для защиты морской среды Каспия, разработка программ мониторинга качества и количества воды, а также разработка централизованной базы данных, которая станет основой для принятия решений и общим источником информации для специалистов прикаспийских стран. </a:t>
            </a:r>
          </a:p>
          <a:p>
            <a:pPr algn="just"/>
            <a:r>
              <a:rPr lang="ru-RU" sz="1600" dirty="0" smtClean="0"/>
              <a:t>Закон о ратификации передан на подпись президенту Казахстана Нурсултану Назарбаеву.</a:t>
            </a:r>
            <a:endParaRPr lang="ru-RU" sz="1600" dirty="0"/>
          </a:p>
        </p:txBody>
      </p:sp>
      <p:pic>
        <p:nvPicPr>
          <p:cNvPr id="4" name="Рисунок 3" descr="image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14290"/>
            <a:ext cx="2489200" cy="1854200"/>
          </a:xfrm>
          <a:prstGeom prst="rect">
            <a:avLst/>
          </a:prstGeom>
        </p:spPr>
      </p:pic>
      <p:pic>
        <p:nvPicPr>
          <p:cNvPr id="5" name="Рисунок 4" descr="images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4643446"/>
            <a:ext cx="2286000" cy="1809750"/>
          </a:xfrm>
          <a:prstGeom prst="rect">
            <a:avLst/>
          </a:prstGeom>
        </p:spPr>
      </p:pic>
      <p:pic>
        <p:nvPicPr>
          <p:cNvPr id="6" name="Рисунок 5" descr="Summit-for-web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28662" y="2214554"/>
            <a:ext cx="3333750" cy="2343150"/>
          </a:xfrm>
          <a:prstGeom prst="rect">
            <a:avLst/>
          </a:prstGeom>
        </p:spPr>
      </p:pic>
    </p:spTree>
  </p:cSld>
  <p:clrMapOvr>
    <a:masterClrMapping/>
  </p:clrMapOvr>
  <p:transition spd="slow" advClick="0" advTm="3129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4fc721aff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9826006">
            <a:off x="448655" y="2881441"/>
            <a:ext cx="7579575" cy="92333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Сохраним Каспии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89000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con15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113342" y="1357298"/>
            <a:ext cx="4714908" cy="4286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142852"/>
            <a:ext cx="8358246" cy="769441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reflection blurRad="6350" stA="50000" endA="300" endPos="90000" dist="508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75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Прибрежные страны Каспия</a:t>
            </a:r>
            <a:endParaRPr lang="ru-RU" sz="4400" b="1" cap="none" spc="0" dirty="0">
              <a:ln w="3175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7" name="Рисунок 6" descr="azer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00100" y="4071942"/>
            <a:ext cx="1738314" cy="17383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f_144043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57620" y="4857760"/>
            <a:ext cx="2857520" cy="16328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001(33).gif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14282" y="2000240"/>
            <a:ext cx="2357454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83_or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892295" y="3714752"/>
            <a:ext cx="2251705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Kazakhstan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786446" y="2000240"/>
            <a:ext cx="257175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45219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3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300"/>
                            </p:stCondLst>
                            <p:childTnLst>
                              <p:par>
                                <p:cTn id="2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300"/>
                            </p:stCondLst>
                            <p:childTnLst>
                              <p:par>
                                <p:cTn id="2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3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3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300"/>
                            </p:stCondLst>
                            <p:childTnLst>
                              <p:par>
                                <p:cTn id="4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spy_z5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20279197">
            <a:off x="791106" y="2053423"/>
            <a:ext cx="7266730" cy="2585323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Каспии под угрозой экологической катастрофы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 advClick="0" advTm="15296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9322" y="142852"/>
            <a:ext cx="264320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Каспийское море - самый крупный закрытый водный бассейн в мире, расположенный между Европой и Азией, окруженный территориями Азербайджана, Ирана, Казахстана, России и Туркменистана.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водоем привлекал своей красотой, волшебством и загадочным миром еще с давних времен и находился в центре внимания известных путешественников, ученых, а также некоторых государственных деятелей.</a:t>
            </a:r>
            <a:endParaRPr lang="ru-RU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1205390064_caspiansea.a2003090.0935.250m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357166"/>
            <a:ext cx="5404757" cy="5878286"/>
          </a:xfrm>
          <a:prstGeom prst="rect">
            <a:avLst/>
          </a:prstGeom>
        </p:spPr>
      </p:pic>
    </p:spTree>
  </p:cSld>
  <p:clrMapOvr>
    <a:masterClrMapping/>
  </p:clrMapOvr>
  <p:transition spd="slow" advClick="0" advTm="21266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51894d0bf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1472" y="1142984"/>
            <a:ext cx="7929586" cy="53578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28662" y="214290"/>
            <a:ext cx="690823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Обитатели Каспия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 advClick="0" advTm="14970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741F0BA6FC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714356"/>
            <a:ext cx="3619525" cy="2714644"/>
          </a:xfrm>
          <a:prstGeom prst="rect">
            <a:avLst/>
          </a:prstGeom>
        </p:spPr>
      </p:pic>
      <p:pic>
        <p:nvPicPr>
          <p:cNvPr id="3" name="Рисунок 2" descr="916277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560886"/>
            <a:ext cx="4171948" cy="29685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19094738">
            <a:off x="6810" y="2967335"/>
            <a:ext cx="9130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BottomDown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Обитатели вымирают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28278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85543_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3786190"/>
            <a:ext cx="3786214" cy="2464400"/>
          </a:xfrm>
          <a:prstGeom prst="rect">
            <a:avLst/>
          </a:prstGeom>
        </p:spPr>
      </p:pic>
      <p:pic>
        <p:nvPicPr>
          <p:cNvPr id="5" name="Рисунок 4" descr="7997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86314" y="1000108"/>
            <a:ext cx="3810000" cy="2495550"/>
          </a:xfrm>
          <a:prstGeom prst="rect">
            <a:avLst/>
          </a:prstGeom>
        </p:spPr>
      </p:pic>
    </p:spTree>
  </p:cSld>
  <p:clrMapOvr>
    <a:masterClrMapping/>
  </p:clrMapOvr>
  <p:transition spd="slow" advClick="0" advTm="15078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14357"/>
            <a:ext cx="30003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110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Гибель морского зверя и осетровой рыбы на Каспии связана с добычей и транспортировкой нефти. Об этом впервые прямо заявила природоохранная прокуратура Атырауской области.</a:t>
            </a:r>
            <a:endParaRPr lang="ru-RU" sz="2000" dirty="0">
              <a:solidFill>
                <a:srgbClr val="11069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0000013803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14744" y="428604"/>
            <a:ext cx="1905013" cy="1428760"/>
          </a:xfrm>
          <a:prstGeom prst="rect">
            <a:avLst/>
          </a:prstGeom>
        </p:spPr>
      </p:pic>
      <p:pic>
        <p:nvPicPr>
          <p:cNvPr id="6" name="Рисунок 5" descr="generalinfo_01_1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15140" y="1000108"/>
            <a:ext cx="2214578" cy="1786640"/>
          </a:xfrm>
          <a:prstGeom prst="rect">
            <a:avLst/>
          </a:prstGeom>
        </p:spPr>
      </p:pic>
      <p:pic>
        <p:nvPicPr>
          <p:cNvPr id="7" name="Рисунок 6" descr="prw_170x_of_pic11558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14810" y="2786058"/>
            <a:ext cx="2143140" cy="1613659"/>
          </a:xfrm>
          <a:prstGeom prst="rect">
            <a:avLst/>
          </a:prstGeom>
        </p:spPr>
      </p:pic>
      <p:pic>
        <p:nvPicPr>
          <p:cNvPr id="8" name="Рисунок 7" descr="02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786578" y="4071942"/>
            <a:ext cx="2197892" cy="1690686"/>
          </a:xfrm>
          <a:prstGeom prst="rect">
            <a:avLst/>
          </a:prstGeom>
        </p:spPr>
      </p:pic>
      <p:pic>
        <p:nvPicPr>
          <p:cNvPr id="9" name="Рисунок 8" descr="1351990_ryba3.jpg.jpe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00100" y="4214818"/>
            <a:ext cx="2116681" cy="1714512"/>
          </a:xfrm>
          <a:prstGeom prst="rect">
            <a:avLst/>
          </a:prstGeom>
        </p:spPr>
      </p:pic>
      <p:pic>
        <p:nvPicPr>
          <p:cNvPr id="10" name="Рисунок 9" descr="files.jpe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571868" y="4786322"/>
            <a:ext cx="2273182" cy="1738316"/>
          </a:xfrm>
          <a:prstGeom prst="rect">
            <a:avLst/>
          </a:prstGeom>
        </p:spPr>
      </p:pic>
    </p:spTree>
  </p:cSld>
  <p:clrMapOvr>
    <a:masterClrMapping/>
  </p:clrMapOvr>
  <p:transition spd="slow" advClick="0" advTm="70166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ckm-ac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068109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10390"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SLIDE_COUNT" val="5"/>
  <p:tag name="ISPRING_ULTRA_SCORM_DURATION" val="3600"/>
  <p:tag name="ISPRING_ULTRA_SCORM_QUIZ_NUMBER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231</Words>
  <Application>Microsoft Office PowerPoint</Application>
  <PresentationFormat>Экран (4:3)</PresentationFormat>
  <Paragraphs>20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Каспийское море – закрытый водоем</dc:title>
  <dc:creator>Admin</dc:creator>
  <cp:lastModifiedBy>COMP</cp:lastModifiedBy>
  <cp:revision>32</cp:revision>
  <dcterms:created xsi:type="dcterms:W3CDTF">2009-09-12T17:38:48Z</dcterms:created>
  <dcterms:modified xsi:type="dcterms:W3CDTF">2011-10-06T14:31:58Z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666986</vt:lpwstr>
  </property>
  <property fmtid="{D5CDD505-2E9C-101B-9397-08002B2CF9AE}" pid="3" name="NXPowerLiteVersion">
    <vt:lpwstr>D4.1.2</vt:lpwstr>
  </property>
</Properties>
</file>