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98080" cy="1500174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Аяв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Акавов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огъуз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башлы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аждагьаны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оьлтюрген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нарт                 </a:t>
            </a:r>
            <a:b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</a:t>
            </a:r>
            <a:r>
              <a:rPr lang="ru-RU" sz="2400" b="1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Эсенболат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Содержимое 4" descr="p90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14488"/>
            <a:ext cx="3643338" cy="4778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214422"/>
            <a:ext cx="3933060" cy="5286412"/>
          </a:xfrm>
        </p:spPr>
        <p:txBody>
          <a:bodyPr>
            <a:noAutofit/>
          </a:bodyPr>
          <a:lstStyle/>
          <a:p>
            <a:pPr fontAlgn="base"/>
            <a:r>
              <a:rPr lang="ru-RU" sz="1800" dirty="0" err="1" smtClean="0">
                <a:solidFill>
                  <a:srgbClr val="FF0000"/>
                </a:solidFill>
              </a:rPr>
              <a:t>Дагъыстанны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халкъ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хабарчысы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ва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шаири</a:t>
            </a:r>
            <a:r>
              <a:rPr lang="ru-RU" sz="1800" dirty="0" smtClean="0">
                <a:solidFill>
                  <a:srgbClr val="FF0000"/>
                </a:solidFill>
              </a:rPr>
              <a:t>  </a:t>
            </a:r>
            <a:r>
              <a:rPr lang="ru-RU" sz="1800" dirty="0" err="1" smtClean="0">
                <a:solidFill>
                  <a:srgbClr val="FF0000"/>
                </a:solidFill>
              </a:rPr>
              <a:t>Аяв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Акавов</a:t>
            </a:r>
            <a:r>
              <a:rPr lang="ru-RU" sz="1800" dirty="0" smtClean="0">
                <a:solidFill>
                  <a:srgbClr val="FF0000"/>
                </a:solidFill>
              </a:rPr>
              <a:t> 1909-нчу </a:t>
            </a:r>
            <a:r>
              <a:rPr lang="ru-RU" sz="1800" dirty="0" err="1" smtClean="0">
                <a:solidFill>
                  <a:srgbClr val="FF0000"/>
                </a:solidFill>
              </a:rPr>
              <a:t>йылда</a:t>
            </a:r>
            <a:r>
              <a:rPr lang="ru-RU" sz="1800" dirty="0" smtClean="0">
                <a:solidFill>
                  <a:srgbClr val="FF0000"/>
                </a:solidFill>
              </a:rPr>
              <a:t> Хасавюрт </a:t>
            </a:r>
            <a:r>
              <a:rPr lang="ru-RU" sz="1800" dirty="0" err="1" smtClean="0">
                <a:solidFill>
                  <a:srgbClr val="FF0000"/>
                </a:solidFill>
              </a:rPr>
              <a:t>районну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Кёстек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юртунда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тувгъан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</a:p>
          <a:p>
            <a:pPr fontAlgn="base"/>
            <a:r>
              <a:rPr lang="ru-RU" sz="1800" dirty="0" smtClean="0">
                <a:solidFill>
                  <a:srgbClr val="FF0000"/>
                </a:solidFill>
              </a:rPr>
              <a:t> Аз </a:t>
            </a:r>
            <a:r>
              <a:rPr lang="ru-RU" sz="1800" dirty="0" err="1" smtClean="0">
                <a:solidFill>
                  <a:srgbClr val="FF0000"/>
                </a:solidFill>
              </a:rPr>
              <a:t>оьмюрюню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ичинде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Аяв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кёп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хабарлар</a:t>
            </a:r>
            <a:r>
              <a:rPr lang="ru-RU" sz="1800" dirty="0" smtClean="0">
                <a:solidFill>
                  <a:srgbClr val="FF0000"/>
                </a:solidFill>
              </a:rPr>
              <a:t>, </a:t>
            </a:r>
            <a:r>
              <a:rPr lang="ru-RU" sz="1800" dirty="0" err="1" smtClean="0">
                <a:solidFill>
                  <a:srgbClr val="FF0000"/>
                </a:solidFill>
              </a:rPr>
              <a:t>ёммакълар</a:t>
            </a:r>
            <a:r>
              <a:rPr lang="ru-RU" sz="1800" dirty="0" smtClean="0">
                <a:solidFill>
                  <a:srgbClr val="FF0000"/>
                </a:solidFill>
              </a:rPr>
              <a:t>, </a:t>
            </a:r>
            <a:r>
              <a:rPr lang="ru-RU" sz="1800" dirty="0" err="1" smtClean="0">
                <a:solidFill>
                  <a:srgbClr val="FF0000"/>
                </a:solidFill>
              </a:rPr>
              <a:t>шиърулар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язып</a:t>
            </a:r>
            <a:r>
              <a:rPr lang="ru-RU" sz="1800" dirty="0" smtClean="0">
                <a:solidFill>
                  <a:srgbClr val="FF0000"/>
                </a:solidFill>
              </a:rPr>
              <a:t>, </a:t>
            </a:r>
            <a:r>
              <a:rPr lang="ru-RU" sz="1800" dirty="0" err="1" smtClean="0">
                <a:solidFill>
                  <a:srgbClr val="FF0000"/>
                </a:solidFill>
              </a:rPr>
              <a:t>халкъ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арада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унутулмас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ат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къойду</a:t>
            </a:r>
            <a:r>
              <a:rPr lang="ru-RU" sz="1800" dirty="0" smtClean="0">
                <a:solidFill>
                  <a:srgbClr val="FF0000"/>
                </a:solidFill>
              </a:rPr>
              <a:t>. </a:t>
            </a:r>
            <a:r>
              <a:rPr lang="ru-RU" sz="1800" dirty="0" err="1" smtClean="0">
                <a:solidFill>
                  <a:srgbClr val="FF0000"/>
                </a:solidFill>
              </a:rPr>
              <a:t>Халкъны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авуз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яратывчулугъун</a:t>
            </a:r>
            <a:r>
              <a:rPr lang="ru-RU" sz="1800" dirty="0" smtClean="0">
                <a:solidFill>
                  <a:srgbClr val="FF0000"/>
                </a:solidFill>
              </a:rPr>
              <a:t> бек </a:t>
            </a:r>
            <a:r>
              <a:rPr lang="ru-RU" sz="1800" dirty="0" err="1" smtClean="0">
                <a:solidFill>
                  <a:srgbClr val="FF0000"/>
                </a:solidFill>
              </a:rPr>
              <a:t>яхшы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билеген</a:t>
            </a:r>
            <a:r>
              <a:rPr lang="ru-RU" sz="1800" dirty="0" smtClean="0">
                <a:solidFill>
                  <a:srgbClr val="FF0000"/>
                </a:solidFill>
              </a:rPr>
              <a:t>, </a:t>
            </a:r>
            <a:r>
              <a:rPr lang="ru-RU" sz="1800" dirty="0" err="1" smtClean="0">
                <a:solidFill>
                  <a:srgbClr val="FF0000"/>
                </a:solidFill>
              </a:rPr>
              <a:t>сёз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хазнасын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бек</a:t>
            </a:r>
            <a:r>
              <a:rPr lang="ru-RU" sz="1800" dirty="0" smtClean="0">
                <a:solidFill>
                  <a:srgbClr val="FF0000"/>
                </a:solidFill>
              </a:rPr>
              <a:t> уста </a:t>
            </a:r>
            <a:r>
              <a:rPr lang="ru-RU" sz="1800" dirty="0" err="1" smtClean="0">
                <a:solidFill>
                  <a:srgbClr val="FF0000"/>
                </a:solidFill>
              </a:rPr>
              <a:t>кюйде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пайдаландырма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бажарагъан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Аяв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Акавов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эсги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дёвюрню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гери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урагъан</a:t>
            </a:r>
            <a:r>
              <a:rPr lang="ru-RU" sz="1800" dirty="0" smtClean="0">
                <a:solidFill>
                  <a:srgbClr val="FF0000"/>
                </a:solidFill>
              </a:rPr>
              <a:t>, </a:t>
            </a:r>
            <a:r>
              <a:rPr lang="ru-RU" sz="1800" dirty="0" err="1" smtClean="0">
                <a:solidFill>
                  <a:srgbClr val="FF0000"/>
                </a:solidFill>
              </a:rPr>
              <a:t>янгы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яшавну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къурувчуларын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макътайгъан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кёп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асарлар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яратгъан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</a:p>
          <a:p>
            <a:pPr fontAlgn="base"/>
            <a:r>
              <a:rPr lang="ru-RU" sz="1800" dirty="0" err="1" smtClean="0">
                <a:solidFill>
                  <a:srgbClr val="FF0000"/>
                </a:solidFill>
              </a:rPr>
              <a:t>Аяв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Акавов</a:t>
            </a:r>
            <a:r>
              <a:rPr lang="ru-RU" sz="1800" dirty="0" smtClean="0">
                <a:solidFill>
                  <a:srgbClr val="FF0000"/>
                </a:solidFill>
              </a:rPr>
              <a:t> 1954-нчю </a:t>
            </a:r>
            <a:r>
              <a:rPr lang="ru-RU" sz="1800" dirty="0" err="1" smtClean="0">
                <a:solidFill>
                  <a:srgbClr val="FF0000"/>
                </a:solidFill>
              </a:rPr>
              <a:t>йылда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гечинген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allpaper-1513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023" y="1857364"/>
            <a:ext cx="5026677" cy="4286280"/>
          </a:xfrm>
        </p:spPr>
      </p:pic>
      <p:pic>
        <p:nvPicPr>
          <p:cNvPr id="6" name="Содержимое 5" descr="200a30c2e0de3efacb6553692b41bc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1785926"/>
            <a:ext cx="3867150" cy="457203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Зулму</a:t>
            </a:r>
            <a:r>
              <a:rPr lang="ru-RU" dirty="0" smtClean="0"/>
              <a:t> </a:t>
            </a:r>
            <a:r>
              <a:rPr lang="ru-RU" dirty="0" err="1" smtClean="0"/>
              <a:t>этмек</a:t>
            </a:r>
            <a:endParaRPr lang="ru-RU" dirty="0" smtClean="0"/>
          </a:p>
          <a:p>
            <a:r>
              <a:rPr lang="ru-RU" dirty="0" err="1" smtClean="0"/>
              <a:t>Оьлюм</a:t>
            </a:r>
            <a:r>
              <a:rPr lang="ru-RU" dirty="0" smtClean="0"/>
              <a:t> </a:t>
            </a:r>
            <a:r>
              <a:rPr lang="ru-RU" dirty="0" err="1" smtClean="0"/>
              <a:t>жаза</a:t>
            </a:r>
            <a:r>
              <a:rPr lang="ru-RU" dirty="0" smtClean="0"/>
              <a:t> </a:t>
            </a:r>
            <a:r>
              <a:rPr lang="ru-RU" dirty="0" err="1" smtClean="0"/>
              <a:t>бермек</a:t>
            </a:r>
            <a:endParaRPr lang="ru-RU" dirty="0" smtClean="0"/>
          </a:p>
          <a:p>
            <a:r>
              <a:rPr lang="ru-RU" dirty="0" err="1" smtClean="0"/>
              <a:t>Эдепсизлик</a:t>
            </a:r>
            <a:endParaRPr lang="ru-RU" dirty="0" smtClean="0"/>
          </a:p>
          <a:p>
            <a:r>
              <a:rPr lang="ru-RU" dirty="0" err="1" smtClean="0"/>
              <a:t>Уятсызлыкъ</a:t>
            </a:r>
            <a:endParaRPr lang="ru-RU" dirty="0" smtClean="0"/>
          </a:p>
          <a:p>
            <a:r>
              <a:rPr lang="ru-RU" dirty="0" err="1" smtClean="0"/>
              <a:t>Вагьшилик</a:t>
            </a:r>
            <a:endParaRPr lang="ru-RU" dirty="0" smtClean="0"/>
          </a:p>
          <a:p>
            <a:r>
              <a:rPr lang="ru-RU" dirty="0" err="1" smtClean="0"/>
              <a:t>Къылыкъсызлыкъ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Рагьму</a:t>
            </a:r>
            <a:endParaRPr lang="ru-RU" dirty="0" smtClean="0"/>
          </a:p>
          <a:p>
            <a:r>
              <a:rPr lang="ru-RU" dirty="0" err="1" smtClean="0"/>
              <a:t>Адиллик</a:t>
            </a:r>
            <a:endParaRPr lang="ru-RU" dirty="0" smtClean="0"/>
          </a:p>
          <a:p>
            <a:r>
              <a:rPr lang="ru-RU" dirty="0" err="1" smtClean="0"/>
              <a:t>Намус</a:t>
            </a:r>
            <a:endParaRPr lang="ru-RU" dirty="0" smtClean="0"/>
          </a:p>
          <a:p>
            <a:r>
              <a:rPr lang="ru-RU" dirty="0" err="1" smtClean="0"/>
              <a:t>Ягь</a:t>
            </a:r>
            <a:endParaRPr lang="ru-RU" dirty="0" smtClean="0"/>
          </a:p>
          <a:p>
            <a:r>
              <a:rPr lang="ru-RU" dirty="0" err="1" smtClean="0"/>
              <a:t>Эдеп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5626375-3d-cartoon-halloween-witch-Stock-Phot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3657600" cy="4357718"/>
          </a:xfrm>
        </p:spPr>
      </p:pic>
      <p:pic>
        <p:nvPicPr>
          <p:cNvPr id="6" name="Содержимое 5" descr="109591558_7528918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928802"/>
            <a:ext cx="4265017" cy="421484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4120212" cy="3045471"/>
          </a:xfrm>
        </p:spPr>
      </p:pic>
      <p:pic>
        <p:nvPicPr>
          <p:cNvPr id="6" name="Содержимое 5" descr="preview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73789" y="1643051"/>
            <a:ext cx="4860661" cy="354784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39310847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9003" y="1524000"/>
            <a:ext cx="3369794" cy="4664075"/>
          </a:xfrm>
        </p:spPr>
      </p:pic>
      <p:pic>
        <p:nvPicPr>
          <p:cNvPr id="6" name="Содержимое 5" descr="sovoblog.ru-658255404426631976-2012-10-0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143116"/>
            <a:ext cx="3657600" cy="35719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0_the_cro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352090"/>
            <a:ext cx="7418038" cy="593443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gah5zl2my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099" y="716738"/>
            <a:ext cx="7768641" cy="485540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7747_zyk4t78k7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8926" y="1571612"/>
            <a:ext cx="4683774" cy="4357718"/>
          </a:xfrm>
        </p:spPr>
      </p:pic>
      <p:pic>
        <p:nvPicPr>
          <p:cNvPr id="6" name="Содержимое 5" descr="creature_gian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8203" y="1571612"/>
            <a:ext cx="4385797" cy="435771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 (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000240"/>
            <a:ext cx="3902100" cy="3571900"/>
          </a:xfrm>
        </p:spPr>
      </p:pic>
      <p:pic>
        <p:nvPicPr>
          <p:cNvPr id="6" name="Содержимое 5" descr="zwalls.ru-421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000240"/>
            <a:ext cx="3657600" cy="364333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53698474-0515487-www.nevsepic.com.u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7774901" cy="557216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7731171-african-cape-buffalo-wild-animal-of-africa-front-view-picture-isolated-on-white-background-Stock-Vect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086322"/>
            <a:ext cx="3657600" cy="3539431"/>
          </a:xfrm>
        </p:spPr>
      </p:pic>
      <p:pic>
        <p:nvPicPr>
          <p:cNvPr id="6" name="Содержимое 5" descr="ant-cartoon-character-funny-white-background-337961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1900628"/>
            <a:ext cx="3657600" cy="39108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itc-1pacific-resort-rarotonga-rarotong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000240"/>
            <a:ext cx="3657600" cy="3714776"/>
          </a:xfrm>
        </p:spPr>
      </p:pic>
      <p:pic>
        <p:nvPicPr>
          <p:cNvPr id="6" name="Содержимое 5" descr="56363567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000240"/>
            <a:ext cx="3657600" cy="378621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357166"/>
            <a:ext cx="6780238" cy="567870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465307479-bbaf4eaa7bd86f272f6a746855cf6e3e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500174"/>
            <a:ext cx="3657600" cy="4429156"/>
          </a:xfrm>
        </p:spPr>
      </p:pic>
      <p:pic>
        <p:nvPicPr>
          <p:cNvPr id="6" name="Содержимое 5" descr="012151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1500174"/>
            <a:ext cx="3657600" cy="462414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42_f71189ee451c94233f23ac69dcb4ee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14488"/>
            <a:ext cx="3657600" cy="4357717"/>
          </a:xfrm>
        </p:spPr>
      </p:pic>
      <p:pic>
        <p:nvPicPr>
          <p:cNvPr id="6" name="Содержимое 5" descr="850_12_d_8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1643050"/>
            <a:ext cx="3657600" cy="442915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9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274028"/>
            <a:ext cx="6995312" cy="465530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age77063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97025" y="2000240"/>
            <a:ext cx="3333750" cy="3146435"/>
          </a:xfrm>
        </p:spPr>
      </p:pic>
      <p:pic>
        <p:nvPicPr>
          <p:cNvPr id="6" name="Содержимое 5" descr="1266925506_i_s__id_by_bloodyly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2000240"/>
            <a:ext cx="3657600" cy="33624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45436816_verbly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857232"/>
            <a:ext cx="7785579" cy="5786454"/>
          </a:xfrm>
          <a:prstGeom prst="rect">
            <a:avLst/>
          </a:prstGeom>
        </p:spPr>
      </p:pic>
      <p:pic>
        <p:nvPicPr>
          <p:cNvPr id="5" name="Рисунок 4" descr="9cf47b6c4d005eeaeaa7f5fb199640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142984"/>
            <a:ext cx="1692532" cy="7858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298019973_1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5357850" cy="4639978"/>
          </a:xfrm>
        </p:spPr>
      </p:pic>
      <p:pic>
        <p:nvPicPr>
          <p:cNvPr id="6" name="Содержимое 5" descr="straw-carts-563005_12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1428736"/>
            <a:ext cx="3867150" cy="4714908"/>
          </a:xfrm>
        </p:spPr>
      </p:pic>
      <p:pic>
        <p:nvPicPr>
          <p:cNvPr id="7" name="Рисунок 6" descr="1276305136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500042"/>
            <a:ext cx="1524000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mlconvd-kCAld8_html_6df14f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61252"/>
            <a:ext cx="6357981" cy="5935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traw-carts-563005_12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214422"/>
            <a:ext cx="3657600" cy="2454593"/>
          </a:xfrm>
        </p:spPr>
      </p:pic>
      <p:pic>
        <p:nvPicPr>
          <p:cNvPr id="7" name="Содержимое 6" descr="bcce8d138b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1500174"/>
            <a:ext cx="3657600" cy="4214842"/>
          </a:xfrm>
        </p:spPr>
      </p:pic>
      <p:pic>
        <p:nvPicPr>
          <p:cNvPr id="6" name="Содержимое 4" descr="straw-carts-563005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714752"/>
            <a:ext cx="3657600" cy="2454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2a7df0f86444fab358e66c3b119520b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7481" y="2000240"/>
            <a:ext cx="4705219" cy="3714775"/>
          </a:xfrm>
        </p:spPr>
      </p:pic>
      <p:pic>
        <p:nvPicPr>
          <p:cNvPr id="14" name="Содержимое 13" descr="england-maps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2071678"/>
            <a:ext cx="3571900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433006-circus-chimpanzee-monkey-in-a-suit-and-a-h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571500"/>
            <a:ext cx="4691082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</TotalTime>
  <Words>86</Words>
  <Application>Microsoft Office PowerPoint</Application>
  <PresentationFormat>Экран (4:3)</PresentationFormat>
  <Paragraphs>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              Аяв  Акавов тогъуз  башлы аждагьаны оьлтюрген нарт                             Эсенболат»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Аяв  Акавов тогъуз  башлы аждагьаны оьлтюрген нарт                             Эсенболат»</dc:title>
  <dc:creator>User</dc:creator>
  <cp:lastModifiedBy>User</cp:lastModifiedBy>
  <cp:revision>9</cp:revision>
  <dcterms:created xsi:type="dcterms:W3CDTF">2016-10-26T21:05:48Z</dcterms:created>
  <dcterms:modified xsi:type="dcterms:W3CDTF">2016-10-27T07:29:03Z</dcterms:modified>
</cp:coreProperties>
</file>