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78" r:id="rId6"/>
    <p:sldId id="276" r:id="rId7"/>
    <p:sldId id="263" r:id="rId8"/>
    <p:sldId id="264" r:id="rId9"/>
    <p:sldId id="265" r:id="rId10"/>
    <p:sldId id="266" r:id="rId11"/>
    <p:sldId id="267" r:id="rId12"/>
    <p:sldId id="259" r:id="rId13"/>
    <p:sldId id="260" r:id="rId14"/>
    <p:sldId id="261" r:id="rId15"/>
    <p:sldId id="270" r:id="rId16"/>
    <p:sldId id="271" r:id="rId17"/>
    <p:sldId id="262" r:id="rId18"/>
    <p:sldId id="277" r:id="rId19"/>
    <p:sldId id="275" r:id="rId20"/>
    <p:sldId id="273" r:id="rId21"/>
    <p:sldId id="272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58D4F65-2B57-4607-913A-326971342F1E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1872ED-B5F2-4387-AD8F-71C585BC1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D4F65-2B57-4607-913A-326971342F1E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872ED-B5F2-4387-AD8F-71C585BC1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D4F65-2B57-4607-913A-326971342F1E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872ED-B5F2-4387-AD8F-71C585BC1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D4F65-2B57-4607-913A-326971342F1E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872ED-B5F2-4387-AD8F-71C585BC1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58D4F65-2B57-4607-913A-326971342F1E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1872ED-B5F2-4387-AD8F-71C585BC1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D4F65-2B57-4607-913A-326971342F1E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21872ED-B5F2-4387-AD8F-71C585BC1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D4F65-2B57-4607-913A-326971342F1E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21872ED-B5F2-4387-AD8F-71C585BC1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D4F65-2B57-4607-913A-326971342F1E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872ED-B5F2-4387-AD8F-71C585BC1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D4F65-2B57-4607-913A-326971342F1E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872ED-B5F2-4387-AD8F-71C585BC1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58D4F65-2B57-4607-913A-326971342F1E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1872ED-B5F2-4387-AD8F-71C585BC1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58D4F65-2B57-4607-913A-326971342F1E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1872ED-B5F2-4387-AD8F-71C585BC1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58D4F65-2B57-4607-913A-326971342F1E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21872ED-B5F2-4387-AD8F-71C585BC1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portemblems.wen.ru/hokkey/federations/Chin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enastur.ru/cms/pict.php?img=files/content/content_39_3055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hyperlink" Target="http://stat15.privet.ru/lr/090727d6d980225a41f29655a0fdb39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narod.yandex.ru/community/clipart/1243/330/1094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hyperlink" Target="http://www.e1.ru/fun/photo/view_pic.php/p/acb49eeea6cff4254add507403c12927/view.pi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poseydon-co.ru/uploads/posts/china/china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://china.kulichki.com/pictures/albums/city/shnghai/M01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vokrugsveta.ru/img/cmn/2000/09/03/002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://phusaonline.free.fr/images/Confucius_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hotobucket.com/albums/j278/magazeta/fotoweek/ta_nik_sun/suzhou3_magazeta_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hyperlink" Target="http://turometr.s3.amazonaws.com/images/other/tour/01/26/94/2010/06/17/1894d7_1000px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45.radikal.ru/i110/1005/fa/e1cefda6133e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hyperlink" Target="http://img-fotki.yandex.ru/get/21/kwentindorward.1/0_12252_84dedf6f_X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ontent.foto.mail.ru/mail/hasen_97/_blogs/i-16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hyperlink" Target="http://stat11.privet.ru/lr/082703c0b58c673c9a7003f671af116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61.radikal.ru/i174/0909/e3/2323db4f8d68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hyperlink" Target="http://www.elephant-tour.ru/shared/image/cache/country/56150206_50-800x600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russian.people.com.cn/mediafile/200711/29/F200711291317251743816302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hyperlink" Target="http://content.foto.mail.ru/mail/alla5907/640/i-646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perm-most.ru/userfiles/chin%D0%B0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hyperlink" Target="http://img101.imageshack.us/img101/5996/nshg03gf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essay-china.narod.ru/foto/emblem/china-national-emblem.gif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carnet-voa.ru/wp-content/uploads/2010/02/image-thumb12.png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e-crimea.info/pictures/h_iI07c6zqh9VbHpCUmLKFZjGMtuJ3vsXT_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kar0liine.files.wordpress.com/2010/02/kina1.gi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iviera.ru/catalog/_cn/43/foto_big/001.jpg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vrora-k.ru/upload/iblock/399/39917e6d3f9ec7813e586a7a217f256e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itc.ru/images/2005/new/chi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hyperlink" Target="http://china.worlds.ru/photos/jpeg/zj017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tat18.privet.ru/lr/0a1bc5c562da0f1da82cd4fe354c62fd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fotki.yandex.ru/get/18/vibpxhgglzd.c86/0_34ce5_cffb6c7d_X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7608228" cy="976297"/>
          </a:xfrm>
        </p:spPr>
        <p:txBody>
          <a:bodyPr>
            <a:noAutofit/>
          </a:bodyPr>
          <a:lstStyle/>
          <a:p>
            <a:r>
              <a:rPr lang="ru-RU" sz="9600" dirty="0" err="1" smtClean="0"/>
              <a:t>китай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-main-pic" descr="Картинка 450 из 6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571744"/>
            <a:ext cx="62151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 – родина чая.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Китайцы предпочитают пить зелёный чай.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1600" dirty="0" smtClean="0"/>
              <a:t>Чайный куст хорошо растёт на склонах холмов в условиях влажного климата.</a:t>
            </a:r>
            <a:endParaRPr lang="ru-RU" sz="1600" dirty="0"/>
          </a:p>
        </p:txBody>
      </p:sp>
      <p:pic>
        <p:nvPicPr>
          <p:cNvPr id="7" name="Содержимое 6" descr="http://www.denastur.ru/cms/pict.php?img=files/content/content_39_3055.jpg">
            <a:hlinkClick r:id="rId2" tgtFrame="_blank"/>
          </p:cNvPr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54541"/>
            <a:ext cx="4040188" cy="330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78 из 64000">
            <a:hlinkClick r:id="rId4" tgtFrame="_blank"/>
          </p:cNvPr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5025" y="2980640"/>
            <a:ext cx="4041775" cy="330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2000265" cy="135732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Тибет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4572008"/>
            <a:ext cx="8429684" cy="1729183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Большая часть Китая расположена в Центральной Азии. Приподнятые равнины, разделённые горными хребтами, заняты бескрайними просторами полупустынь и пустынь. Вытянутые с запада на восток горные хребты особенно высоки на Тибетском нагорье.</a:t>
            </a:r>
            <a:endParaRPr lang="ru-RU" sz="2400" dirty="0"/>
          </a:p>
        </p:txBody>
      </p:sp>
      <p:pic>
        <p:nvPicPr>
          <p:cNvPr id="5" name="i-main-pic" descr="Картинка 213 из 64000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t="11224" b="11224"/>
          <a:stretch>
            <a:fillRect/>
          </a:stretch>
        </p:blipFill>
        <p:spPr bwMode="auto">
          <a:xfrm>
            <a:off x="5591180" y="642918"/>
            <a:ext cx="355282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414 из 6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071547"/>
            <a:ext cx="535781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Китай – одно из древнейших государств.</a:t>
            </a:r>
            <a:endParaRPr lang="ru-RU" dirty="0"/>
          </a:p>
        </p:txBody>
      </p:sp>
      <p:pic>
        <p:nvPicPr>
          <p:cNvPr id="5" name="i-main-pic" descr="Картинка 150 из 64000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42862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43 из 64000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785926"/>
            <a:ext cx="40386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3829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Восток – дело тонкое</a:t>
            </a:r>
            <a:endParaRPr lang="ru-RU" dirty="0"/>
          </a:p>
        </p:txBody>
      </p:sp>
      <p:pic>
        <p:nvPicPr>
          <p:cNvPr id="5" name="i-main-pic" descr="Картинка 218 из 64000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643050"/>
            <a:ext cx="4329114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08 из 64000">
            <a:hlinkClick r:id="rId4" tgtFrame="_blank"/>
          </p:cNvPr>
          <p:cNvPicPr>
            <a:picLocks noGr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5720" y="1643050"/>
            <a:ext cx="40719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14876" y="285728"/>
            <a:ext cx="3711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white"/>
                </a:solidFill>
              </a:rPr>
              <a:t>Лучник в Древнем Китае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Китай- ровесник пирамид</a:t>
            </a:r>
            <a:endParaRPr lang="ru-RU" dirty="0"/>
          </a:p>
        </p:txBody>
      </p:sp>
      <p:pic>
        <p:nvPicPr>
          <p:cNvPr id="5" name="i-main-pic" descr="Картинка 306 из 64000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6238"/>
            <a:ext cx="414340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455 из 64000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643050"/>
            <a:ext cx="41862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Великая Китайская стена – одно из семи чудес света</a:t>
            </a:r>
            <a:endParaRPr lang="ru-RU" dirty="0"/>
          </a:p>
        </p:txBody>
      </p:sp>
      <p:pic>
        <p:nvPicPr>
          <p:cNvPr id="5" name="i-main-pic" descr="Картинка 6 из 64000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2815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5 из 64000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785926"/>
            <a:ext cx="40386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Многочисленных туристов привлекает Китай</a:t>
            </a:r>
            <a:endParaRPr lang="ru-RU" dirty="0"/>
          </a:p>
        </p:txBody>
      </p:sp>
      <p:pic>
        <p:nvPicPr>
          <p:cNvPr id="3" name="i-main-pic" descr="Картинка 73 из 6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524000"/>
            <a:ext cx="3714776" cy="447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246 из 6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524000"/>
            <a:ext cx="4429156" cy="433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Дворцы Древнего государства, сохранившиеся до наших дней</a:t>
            </a:r>
            <a:endParaRPr lang="ru-RU" dirty="0"/>
          </a:p>
        </p:txBody>
      </p:sp>
      <p:pic>
        <p:nvPicPr>
          <p:cNvPr id="5" name="i-main-pic" descr="Картинка 533 из 64000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435771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86 из 64000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857364"/>
            <a:ext cx="40386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lvl="8" algn="r" rtl="0">
              <a:spcBef>
                <a:spcPct val="0"/>
              </a:spcBef>
            </a:pPr>
            <a:r>
              <a:rPr lang="ru-RU" sz="3200" dirty="0" smtClean="0"/>
              <a:t>Китаянка в национальной одежде. Внутреннее убранство дома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russian.people.com.cn/mediafile/200711/29/F200711291317251743816302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6238"/>
            <a:ext cx="3554048" cy="485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92 из 64000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928802"/>
            <a:ext cx="43243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улицах китайских городов</a:t>
            </a:r>
            <a:endParaRPr lang="ru-RU" dirty="0"/>
          </a:p>
        </p:txBody>
      </p:sp>
      <p:pic>
        <p:nvPicPr>
          <p:cNvPr id="3" name="i-main-pic" descr="Картинка 200 из 6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1643050"/>
            <a:ext cx="4143404" cy="400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70 из 6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857364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err="1" smtClean="0"/>
              <a:t>китай</a:t>
            </a:r>
            <a:endParaRPr lang="ru-RU" sz="9600" dirty="0"/>
          </a:p>
        </p:txBody>
      </p:sp>
      <p:pic>
        <p:nvPicPr>
          <p:cNvPr id="4" name="i-main-pic" descr="Картинка 178 из 6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24000"/>
            <a:ext cx="4786346" cy="49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4929198"/>
            <a:ext cx="7994679" cy="1571635"/>
          </a:xfrm>
        </p:spPr>
        <p:txBody>
          <a:bodyPr>
            <a:normAutofit/>
          </a:bodyPr>
          <a:lstStyle/>
          <a:p>
            <a:r>
              <a:rPr lang="ru-RU" sz="7200" dirty="0" err="1" smtClean="0"/>
              <a:t>Авторынок</a:t>
            </a:r>
            <a:r>
              <a:rPr lang="ru-RU" sz="7200" dirty="0" smtClean="0"/>
              <a:t> Китая</a:t>
            </a:r>
            <a:endParaRPr lang="ru-RU" sz="7200" dirty="0"/>
          </a:p>
        </p:txBody>
      </p:sp>
      <p:pic>
        <p:nvPicPr>
          <p:cNvPr id="4" name="i-main-pic" descr="Картинка 287 из 6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04"/>
            <a:ext cx="5572164" cy="439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Китайские ЮАНИ</a:t>
            </a:r>
            <a:endParaRPr lang="ru-RU" dirty="0"/>
          </a:p>
        </p:txBody>
      </p:sp>
      <p:pic>
        <p:nvPicPr>
          <p:cNvPr id="4" name="i-main-pic" descr="Картинка 241 из 6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1566862"/>
            <a:ext cx="4953000" cy="443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Китай провозгласил себя второй экономикой мира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Правительство Китая провозгласило страну второй экономикой мира. </a:t>
            </a:r>
          </a:p>
          <a:p>
            <a:r>
              <a:rPr lang="ru-RU" dirty="0" smtClean="0"/>
              <a:t>По его данным, Китай обогнал Японию по размеру экономики и занял второе место в мире после США по этому показателю. </a:t>
            </a:r>
          </a:p>
          <a:p>
            <a:r>
              <a:rPr lang="ru-RU" dirty="0" smtClean="0"/>
              <a:t>Пока ни одна из международных организаций  не подтвердила заявление Пекина. По оценкам экспертов, Китай должен стать ведущей экономикой мира к 2025 году.</a:t>
            </a:r>
          </a:p>
          <a:p>
            <a:endParaRPr lang="ru-RU" dirty="0"/>
          </a:p>
        </p:txBody>
      </p:sp>
      <p:pic>
        <p:nvPicPr>
          <p:cNvPr id="5" name="i-main-pic" descr="Картинка 386 из 64000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27230"/>
            <a:ext cx="4038600" cy="356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V="1">
            <a:off x="5143504" y="1000108"/>
            <a:ext cx="3543296" cy="5350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628" y="857232"/>
            <a:ext cx="3686172" cy="544673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Самая крупная страна Восточной Азии по площади и по численности населения - Китай</a:t>
            </a:r>
            <a:endParaRPr lang="ru-RU" sz="3600" dirty="0"/>
          </a:p>
        </p:txBody>
      </p:sp>
      <p:pic>
        <p:nvPicPr>
          <p:cNvPr id="7" name="i-main-pic" descr="Картинка 19 из 64000">
            <a:hlinkClick r:id="rId2" tgtFrame="_blank"/>
          </p:cNvPr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714356"/>
            <a:ext cx="4471990" cy="513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stralia.to/2010/images/stories/0001news/chinese-fla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57229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28860" y="285728"/>
            <a:ext cx="2843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Флаг Китая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Столица Китая - Пекин</a:t>
            </a:r>
            <a:endParaRPr lang="ru-RU" dirty="0"/>
          </a:p>
        </p:txBody>
      </p:sp>
      <p:pic>
        <p:nvPicPr>
          <p:cNvPr id="3" name="i-main-pic" descr="Картинка 55 из 6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43074"/>
            <a:ext cx="5929353" cy="447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Главная площадь Пекина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Парад  войск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ворота </a:t>
            </a:r>
            <a:r>
              <a:rPr lang="ru-RU" dirty="0" err="1" smtClean="0"/>
              <a:t>Тиананмен</a:t>
            </a:r>
            <a:endParaRPr lang="ru-RU" dirty="0"/>
          </a:p>
        </p:txBody>
      </p:sp>
      <p:pic>
        <p:nvPicPr>
          <p:cNvPr id="7" name="i-main-pic" descr="Картинка 271 из 64000">
            <a:hlinkClick r:id="rId2" tgtFrame="_blank"/>
          </p:cNvPr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421166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214 из 64000">
            <a:hlinkClick r:id="rId4" tgtFrame="_blank"/>
          </p:cNvPr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428868"/>
            <a:ext cx="428627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45920"/>
            <a:ext cx="4210080" cy="45262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Китай –огромная страна, и в разных его местах климат неодинаков. В Восточном Китае он изменяется с севера на юг. Осадков много,  неравномерны в </a:t>
            </a:r>
            <a:r>
              <a:rPr lang="ru-RU" dirty="0" err="1" smtClean="0"/>
              <a:t>теч</a:t>
            </a:r>
            <a:r>
              <a:rPr lang="ru-RU" dirty="0" smtClean="0"/>
              <a:t>. года. Лето жаркое. Муссонный климат благоприятен для хозяйственной деятельности.</a:t>
            </a:r>
            <a:endParaRPr lang="ru-RU" dirty="0"/>
          </a:p>
        </p:txBody>
      </p:sp>
      <p:pic>
        <p:nvPicPr>
          <p:cNvPr id="5" name="Содержимое 4" descr="http://turometr.s3.amazonaws.com/images/other/tour/01/26/94/2010/06/17/e4bd1f_1000px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41862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сельском хозяйстве занято более 80% населения страны.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 Великой Китайской равнине освоен буквально каждый клочок земли. К северу от Янцзы сеют пшеницу. На </a:t>
            </a:r>
            <a:r>
              <a:rPr lang="ru-RU" dirty="0" err="1" smtClean="0"/>
              <a:t>северо</a:t>
            </a:r>
            <a:r>
              <a:rPr lang="ru-RU" dirty="0" smtClean="0"/>
              <a:t> – востоке выращивают сою, а также гаолян –вид проса.</a:t>
            </a:r>
            <a:endParaRPr lang="ru-RU" dirty="0"/>
          </a:p>
        </p:txBody>
      </p:sp>
      <p:pic>
        <p:nvPicPr>
          <p:cNvPr id="5" name="i-main-pic" descr="Картинка 322 из 64000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42815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Главное культурное растение – рис.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Для китайцев рис – важнейший продукт питания. Завтрак, обед и ужин не обходятся без риса. Рисовые поля встретишь не только на равнинах, но и на крутых склонах гор Восточного Китая.</a:t>
            </a:r>
            <a:endParaRPr lang="ru-RU" dirty="0"/>
          </a:p>
        </p:txBody>
      </p:sp>
      <p:pic>
        <p:nvPicPr>
          <p:cNvPr id="5" name="i-main-pic" descr="Картинка 167 из 64000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42576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331</Words>
  <Application>Microsoft Office PowerPoint</Application>
  <PresentationFormat>Экран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китай</vt:lpstr>
      <vt:lpstr>китай</vt:lpstr>
      <vt:lpstr>Слайд 3</vt:lpstr>
      <vt:lpstr>Слайд 4</vt:lpstr>
      <vt:lpstr>Столица Китая - Пекин</vt:lpstr>
      <vt:lpstr>Главная площадь Пекина</vt:lpstr>
      <vt:lpstr>Климат    </vt:lpstr>
      <vt:lpstr>В сельском хозяйстве занято более 80% населения страны.</vt:lpstr>
      <vt:lpstr>Главное культурное растение – рис.</vt:lpstr>
      <vt:lpstr>Китай – родина чая.</vt:lpstr>
      <vt:lpstr>Тибет</vt:lpstr>
      <vt:lpstr>Китай – одно из древнейших государств.</vt:lpstr>
      <vt:lpstr>Восток – дело тонкое</vt:lpstr>
      <vt:lpstr> Китай- ровесник пирамид</vt:lpstr>
      <vt:lpstr>Великая Китайская стена – одно из семи чудес света</vt:lpstr>
      <vt:lpstr>Многочисленных туристов привлекает Китай</vt:lpstr>
      <vt:lpstr>Дворцы Древнего государства, сохранившиеся до наших дней</vt:lpstr>
      <vt:lpstr>Китаянка в национальной одежде. Внутреннее убранство дома </vt:lpstr>
      <vt:lpstr>На улицах китайских городов</vt:lpstr>
      <vt:lpstr>Слайд 20</vt:lpstr>
      <vt:lpstr>Китайские ЮАНИ</vt:lpstr>
      <vt:lpstr>Китай провозгласил себя второй экономикой мира</vt:lpstr>
    </vt:vector>
  </TitlesOfParts>
  <Company>МОШИ"ХШИС(П)ОО"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</dc:title>
  <dc:creator>Городилова</dc:creator>
  <cp:lastModifiedBy>Городилова</cp:lastModifiedBy>
  <cp:revision>40</cp:revision>
  <dcterms:created xsi:type="dcterms:W3CDTF">2010-11-19T07:48:31Z</dcterms:created>
  <dcterms:modified xsi:type="dcterms:W3CDTF">2010-11-20T10:47:13Z</dcterms:modified>
</cp:coreProperties>
</file>